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0"/>
  </p:notesMasterIdLst>
  <p:sldIdLst>
    <p:sldId id="256" r:id="rId5"/>
    <p:sldId id="2147480401" r:id="rId6"/>
    <p:sldId id="2147480505" r:id="rId7"/>
    <p:sldId id="270" r:id="rId8"/>
    <p:sldId id="2147480512" r:id="rId9"/>
    <p:sldId id="2147480498" r:id="rId10"/>
    <p:sldId id="2147480400" r:id="rId11"/>
    <p:sldId id="2147480481" r:id="rId12"/>
    <p:sldId id="2147480499" r:id="rId13"/>
    <p:sldId id="2147480506" r:id="rId14"/>
    <p:sldId id="2147480507" r:id="rId15"/>
    <p:sldId id="2147480510" r:id="rId16"/>
    <p:sldId id="2147480511" r:id="rId17"/>
    <p:sldId id="2147480509" r:id="rId18"/>
    <p:sldId id="214748050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3BEC3E-AC72-88DE-61AB-9EA3E8DDD35E}" name="Siobhan Bassford" initials="SB" userId="S::siobhan.bassford@westsussex.gov.uk::fe2ac470-241b-4814-82d4-4b1067c0e22d" providerId="AD"/>
  <p188:author id="{F4376EF3-D430-6C6C-1754-BE6930455DCA}" name="Kaveri Sharma" initials="KS" userId="S::kaveri.sharma@westsussex.gov.uk::04c14f58-e408-4d86-8eeb-237e6092b345" providerId="AD"/>
  <p188:author id="{1B688EF8-F9DF-C160-F59D-D56497168D9F}" name="Daniel Aburrow" initials="DA" userId="S::daniel.aburrow2@westsussex.gov.uk::3afcce81-0242-44b9-97cb-fdd9aec471c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7EAC9E-8438-468C-8105-B1BF645069C6}" v="4" dt="2026-09-30T11:26:31.467"/>
  </p1510:revLst>
</p1510:revInfo>
</file>

<file path=ppt/tableStyles.xml><?xml version="1.0" encoding="utf-8"?>
<a:tblStyleLst xmlns:a="http://schemas.openxmlformats.org/drawingml/2006/main" def="{7B4B0799-6A9C-4D11-AD79-4F002E43A4A0}">
  <a:tblStyle styleId="{7B4B0799-6A9C-4D11-AD79-4F002E43A4A0}" styleName="SBSA Interim">
    <a:wholeTbl>
      <a:tcTxStyle b="off">
        <a:fontRef idx="minor">
          <a:schemeClr val="tx1"/>
        </a:fontRef>
        <a:schemeClr val="tx1"/>
      </a:tcTxStyle>
      <a:tcStyle>
        <a:tcBdr/>
        <a:fill>
          <a:solidFill>
            <a:schemeClr val="lt1"/>
          </a:solidFill>
        </a:fill>
      </a:tcStyle>
    </a:wholeTbl>
    <a:band1H>
      <a:tcTxStyle b="off">
        <a:fontRef idx="minor">
          <a:schemeClr val="tx1"/>
        </a:fontRef>
        <a:schemeClr val="tx1"/>
      </a:tcTxStyle>
      <a:tcStyle>
        <a:tcBdr/>
        <a:fill>
          <a:solidFill>
            <a:schemeClr val="lt2"/>
          </a:solidFill>
        </a:fill>
      </a:tcStyle>
    </a:band1H>
    <a:firstRow>
      <a:tcTxStyle b="on">
        <a:fontRef idx="minor">
          <a:schemeClr val="lt1"/>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3" d="100"/>
          <a:sy n="43" d="100"/>
        </p:scale>
        <p:origin x="1186"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veri Sharma" userId="04c14f58-e408-4d86-8eeb-237e6092b345" providerId="ADAL" clId="{96850473-5694-4D94-8C01-73FA03399D22}"/>
    <pc:docChg chg="undo custSel modSld">
      <pc:chgData name="Kaveri Sharma" userId="04c14f58-e408-4d86-8eeb-237e6092b345" providerId="ADAL" clId="{96850473-5694-4D94-8C01-73FA03399D22}" dt="2026-09-30T11:26:31.928" v="29" actId="478"/>
      <pc:docMkLst>
        <pc:docMk/>
      </pc:docMkLst>
      <pc:sldChg chg="addSp delSp modSp mod modAnim">
        <pc:chgData name="Kaveri Sharma" userId="04c14f58-e408-4d86-8eeb-237e6092b345" providerId="ADAL" clId="{96850473-5694-4D94-8C01-73FA03399D22}" dt="2026-09-30T11:26:31.928" v="29" actId="478"/>
        <pc:sldMkLst>
          <pc:docMk/>
          <pc:sldMk cId="624554559" sldId="2147480512"/>
        </pc:sldMkLst>
        <pc:picChg chg="add mod">
          <ac:chgData name="Kaveri Sharma" userId="04c14f58-e408-4d86-8eeb-237e6092b345" providerId="ADAL" clId="{96850473-5694-4D94-8C01-73FA03399D22}" dt="2026-09-30T11:24:17.635" v="8"/>
          <ac:picMkLst>
            <pc:docMk/>
            <pc:sldMk cId="624554559" sldId="2147480512"/>
            <ac:picMk id="3" creationId="{32F1502A-3772-2912-83A8-D1D3FC87C5EE}"/>
          </ac:picMkLst>
        </pc:picChg>
        <pc:picChg chg="add mod">
          <ac:chgData name="Kaveri Sharma" userId="04c14f58-e408-4d86-8eeb-237e6092b345" providerId="ADAL" clId="{96850473-5694-4D94-8C01-73FA03399D22}" dt="2026-09-30T11:26:31.467" v="28"/>
          <ac:picMkLst>
            <pc:docMk/>
            <pc:sldMk cId="624554559" sldId="2147480512"/>
            <ac:picMk id="4" creationId="{149A3874-05C1-05D3-9041-266A5BA0A7C4}"/>
          </ac:picMkLst>
        </pc:picChg>
        <pc:picChg chg="add del">
          <ac:chgData name="Kaveri Sharma" userId="04c14f58-e408-4d86-8eeb-237e6092b345" providerId="ADAL" clId="{96850473-5694-4D94-8C01-73FA03399D22}" dt="2026-09-30T11:26:31.928" v="29" actId="478"/>
          <ac:picMkLst>
            <pc:docMk/>
            <pc:sldMk cId="624554559" sldId="2147480512"/>
            <ac:picMk id="6" creationId="{20949382-9C69-C498-ACD8-FC00BEB7C548}"/>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FCCE374-61C4-4C3E-A45A-5261BF2B77CF}" type="doc">
      <dgm:prSet loTypeId="urn:microsoft.com/office/officeart/2005/8/layout/process4" loCatId="list" qsTypeId="urn:microsoft.com/office/officeart/2005/8/quickstyle/simple1#2" qsCatId="simple" csTypeId="urn:microsoft.com/office/officeart/2005/8/colors/accent1_2#2" csCatId="accent1" phldr="1"/>
      <dgm:spPr/>
      <dgm:t>
        <a:bodyPr/>
        <a:lstStyle/>
        <a:p>
          <a:endParaRPr lang="en-GB"/>
        </a:p>
      </dgm:t>
    </dgm:pt>
    <dgm:pt modelId="{7AA38FBD-0D53-49D8-9FE8-682F34E5151E}">
      <dgm:prSet/>
      <dgm:spPr/>
      <dgm:t>
        <a:bodyPr/>
        <a:lstStyle/>
        <a:p>
          <a:r>
            <a:rPr lang="en-GB"/>
            <a:t>A Strategic Authority is a new regional leadership and governance body that brings together with its founding councils to look at the ‘big picture’ for the area. It doesn’t deliver resident services. The SBSA has powers and functions that cover nine core competencies.</a:t>
          </a:r>
        </a:p>
      </dgm:t>
    </dgm:pt>
    <dgm:pt modelId="{D07C479D-781C-4AAA-A43B-4C117349F930}" type="parTrans" cxnId="{EE8D83C0-F6EB-44C5-A649-C8CABC65AE82}">
      <dgm:prSet/>
      <dgm:spPr/>
      <dgm:t>
        <a:bodyPr/>
        <a:lstStyle/>
        <a:p>
          <a:endParaRPr lang="en-GB"/>
        </a:p>
      </dgm:t>
    </dgm:pt>
    <dgm:pt modelId="{A72D5E35-EC5F-4BA9-A6DF-86872420B682}" type="sibTrans" cxnId="{EE8D83C0-F6EB-44C5-A649-C8CABC65AE82}">
      <dgm:prSet/>
      <dgm:spPr/>
      <dgm:t>
        <a:bodyPr/>
        <a:lstStyle/>
        <a:p>
          <a:endParaRPr lang="en-GB"/>
        </a:p>
      </dgm:t>
    </dgm:pt>
    <dgm:pt modelId="{32C5B8FC-A0BB-49D1-AEF8-B9BECC50A5B5}">
      <dgm:prSet custT="1"/>
      <dgm:spPr/>
      <dgm:t>
        <a:bodyPr/>
        <a:lstStyle/>
        <a:p>
          <a:r>
            <a:rPr lang="en-GB" sz="1400" b="1">
              <a:solidFill>
                <a:srgbClr val="000000"/>
              </a:solidFill>
            </a:rPr>
            <a:t>Transport &amp; Local Infrastructure</a:t>
          </a:r>
        </a:p>
      </dgm:t>
    </dgm:pt>
    <dgm:pt modelId="{8D360E7A-F4DA-47AE-83F2-9329FA8582AB}" type="parTrans" cxnId="{A9F2784B-8806-4E2A-851A-2EC4FB9DEFF2}">
      <dgm:prSet/>
      <dgm:spPr/>
      <dgm:t>
        <a:bodyPr/>
        <a:lstStyle/>
        <a:p>
          <a:endParaRPr lang="en-GB"/>
        </a:p>
      </dgm:t>
    </dgm:pt>
    <dgm:pt modelId="{A89BF56A-A0C0-4208-824E-4E7425C66894}" type="sibTrans" cxnId="{A9F2784B-8806-4E2A-851A-2EC4FB9DEFF2}">
      <dgm:prSet/>
      <dgm:spPr/>
      <dgm:t>
        <a:bodyPr/>
        <a:lstStyle/>
        <a:p>
          <a:endParaRPr lang="en-GB"/>
        </a:p>
      </dgm:t>
    </dgm:pt>
    <dgm:pt modelId="{2AA43032-AD49-4726-BFC2-EC6891096160}">
      <dgm:prSet/>
      <dgm:spPr/>
      <dgm:t>
        <a:bodyPr/>
        <a:lstStyle/>
        <a:p>
          <a:r>
            <a:rPr lang="en-GB" sz="1400" b="1">
              <a:solidFill>
                <a:srgbClr val="000000"/>
              </a:solidFill>
            </a:rPr>
            <a:t>Skills &amp; Employment Support</a:t>
          </a:r>
        </a:p>
      </dgm:t>
    </dgm:pt>
    <dgm:pt modelId="{7671A4DF-A325-4915-8446-560B29D70487}" type="parTrans" cxnId="{D572D004-A4EA-4B43-8BF7-44A95CEA06C0}">
      <dgm:prSet/>
      <dgm:spPr/>
      <dgm:t>
        <a:bodyPr/>
        <a:lstStyle/>
        <a:p>
          <a:endParaRPr lang="en-GB"/>
        </a:p>
      </dgm:t>
    </dgm:pt>
    <dgm:pt modelId="{48F590C1-00C1-487C-AC09-7A71159398A5}" type="sibTrans" cxnId="{D572D004-A4EA-4B43-8BF7-44A95CEA06C0}">
      <dgm:prSet/>
      <dgm:spPr/>
      <dgm:t>
        <a:bodyPr/>
        <a:lstStyle/>
        <a:p>
          <a:endParaRPr lang="en-GB"/>
        </a:p>
      </dgm:t>
    </dgm:pt>
    <dgm:pt modelId="{69978451-4D0A-4796-8FF6-DD5FCB70D7B3}">
      <dgm:prSet/>
      <dgm:spPr/>
      <dgm:t>
        <a:bodyPr/>
        <a:lstStyle/>
        <a:p>
          <a:r>
            <a:rPr lang="en-GB" sz="1400" b="1">
              <a:solidFill>
                <a:srgbClr val="000000"/>
              </a:solidFill>
            </a:rPr>
            <a:t>Housing &amp; Strategic Planning</a:t>
          </a:r>
        </a:p>
      </dgm:t>
    </dgm:pt>
    <dgm:pt modelId="{32965119-62AA-411B-A2B7-1DB2A5C16A26}" type="parTrans" cxnId="{F01B2846-EB09-4360-B5CB-F483680D196C}">
      <dgm:prSet/>
      <dgm:spPr/>
      <dgm:t>
        <a:bodyPr/>
        <a:lstStyle/>
        <a:p>
          <a:endParaRPr lang="en-GB"/>
        </a:p>
      </dgm:t>
    </dgm:pt>
    <dgm:pt modelId="{EA7F1FDC-FD65-46A2-A769-95CB19E9900E}" type="sibTrans" cxnId="{F01B2846-EB09-4360-B5CB-F483680D196C}">
      <dgm:prSet/>
      <dgm:spPr/>
      <dgm:t>
        <a:bodyPr/>
        <a:lstStyle/>
        <a:p>
          <a:endParaRPr lang="en-GB"/>
        </a:p>
      </dgm:t>
    </dgm:pt>
    <dgm:pt modelId="{4751868E-8D3A-4F16-A34C-0C30DB49362C}">
      <dgm:prSet/>
      <dgm:spPr/>
      <dgm:t>
        <a:bodyPr/>
        <a:lstStyle/>
        <a:p>
          <a:r>
            <a:rPr lang="en-GB" sz="1400" b="1">
              <a:solidFill>
                <a:srgbClr val="000000"/>
              </a:solidFill>
            </a:rPr>
            <a:t>Economic Development &amp; Regeneration</a:t>
          </a:r>
        </a:p>
      </dgm:t>
    </dgm:pt>
    <dgm:pt modelId="{DCA9F8A4-7FE7-4E27-BC65-F64BCBDBC5FA}" type="parTrans" cxnId="{8D6FAD49-B753-4C14-B936-69ADF0133A0F}">
      <dgm:prSet/>
      <dgm:spPr/>
      <dgm:t>
        <a:bodyPr/>
        <a:lstStyle/>
        <a:p>
          <a:endParaRPr lang="en-GB"/>
        </a:p>
      </dgm:t>
    </dgm:pt>
    <dgm:pt modelId="{6768231A-C1B5-40DD-ABDD-C7CC33152445}" type="sibTrans" cxnId="{8D6FAD49-B753-4C14-B936-69ADF0133A0F}">
      <dgm:prSet/>
      <dgm:spPr/>
      <dgm:t>
        <a:bodyPr/>
        <a:lstStyle/>
        <a:p>
          <a:endParaRPr lang="en-GB"/>
        </a:p>
      </dgm:t>
    </dgm:pt>
    <dgm:pt modelId="{056631EA-D70F-4591-80C2-B55315FC0FA1}">
      <dgm:prSet/>
      <dgm:spPr/>
      <dgm:t>
        <a:bodyPr/>
        <a:lstStyle/>
        <a:p>
          <a:r>
            <a:rPr lang="en-GB" sz="1400" b="1">
              <a:solidFill>
                <a:srgbClr val="000000"/>
              </a:solidFill>
            </a:rPr>
            <a:t>Environment &amp; Climate Change</a:t>
          </a:r>
        </a:p>
      </dgm:t>
    </dgm:pt>
    <dgm:pt modelId="{D24B8450-3DF8-4CF6-BEF7-4E392BC30664}" type="parTrans" cxnId="{66F57A20-60A7-46BD-BD0F-CAEDB027ADB4}">
      <dgm:prSet/>
      <dgm:spPr/>
      <dgm:t>
        <a:bodyPr/>
        <a:lstStyle/>
        <a:p>
          <a:endParaRPr lang="en-GB"/>
        </a:p>
      </dgm:t>
    </dgm:pt>
    <dgm:pt modelId="{F4360A6D-6FB5-4862-B9A9-45599A4146D3}" type="sibTrans" cxnId="{66F57A20-60A7-46BD-BD0F-CAEDB027ADB4}">
      <dgm:prSet/>
      <dgm:spPr/>
      <dgm:t>
        <a:bodyPr/>
        <a:lstStyle/>
        <a:p>
          <a:endParaRPr lang="en-GB"/>
        </a:p>
      </dgm:t>
    </dgm:pt>
    <dgm:pt modelId="{B16081B5-F26E-46B4-9ED3-CBCBCE57653A}">
      <dgm:prSet/>
      <dgm:spPr/>
      <dgm:t>
        <a:bodyPr/>
        <a:lstStyle/>
        <a:p>
          <a:r>
            <a:rPr lang="en-GB" sz="1400" b="1">
              <a:solidFill>
                <a:srgbClr val="000000"/>
              </a:solidFill>
            </a:rPr>
            <a:t>Health, Wellbeing &amp; Public Service Reform (PSR)</a:t>
          </a:r>
        </a:p>
      </dgm:t>
    </dgm:pt>
    <dgm:pt modelId="{97F462C7-C020-409D-9E4F-058C70BA686C}" type="parTrans" cxnId="{3B51E7FD-6793-40D8-AF83-290FD27CA8B3}">
      <dgm:prSet/>
      <dgm:spPr/>
      <dgm:t>
        <a:bodyPr/>
        <a:lstStyle/>
        <a:p>
          <a:endParaRPr lang="en-GB"/>
        </a:p>
      </dgm:t>
    </dgm:pt>
    <dgm:pt modelId="{2C84932A-EA23-43DD-82DA-C49EDE99BD41}" type="sibTrans" cxnId="{3B51E7FD-6793-40D8-AF83-290FD27CA8B3}">
      <dgm:prSet/>
      <dgm:spPr/>
      <dgm:t>
        <a:bodyPr/>
        <a:lstStyle/>
        <a:p>
          <a:endParaRPr lang="en-GB"/>
        </a:p>
      </dgm:t>
    </dgm:pt>
    <dgm:pt modelId="{54963F96-60F0-42A6-A7AA-D51D3037DFCF}">
      <dgm:prSet/>
      <dgm:spPr/>
      <dgm:t>
        <a:bodyPr/>
        <a:lstStyle/>
        <a:p>
          <a:r>
            <a:rPr lang="en-GB" sz="1400" b="1">
              <a:solidFill>
                <a:srgbClr val="000000"/>
              </a:solidFill>
            </a:rPr>
            <a:t>Public Safety</a:t>
          </a:r>
        </a:p>
      </dgm:t>
    </dgm:pt>
    <dgm:pt modelId="{B4CB1A68-ADAA-4889-A7C8-A54877BC7B51}" type="parTrans" cxnId="{29126AB6-58FA-467A-8348-DE73487A55BA}">
      <dgm:prSet/>
      <dgm:spPr/>
      <dgm:t>
        <a:bodyPr/>
        <a:lstStyle/>
        <a:p>
          <a:endParaRPr lang="en-GB"/>
        </a:p>
      </dgm:t>
    </dgm:pt>
    <dgm:pt modelId="{9C341C66-E443-4846-B75C-C2C785D95E4A}" type="sibTrans" cxnId="{29126AB6-58FA-467A-8348-DE73487A55BA}">
      <dgm:prSet/>
      <dgm:spPr/>
      <dgm:t>
        <a:bodyPr/>
        <a:lstStyle/>
        <a:p>
          <a:endParaRPr lang="en-GB"/>
        </a:p>
      </dgm:t>
    </dgm:pt>
    <dgm:pt modelId="{742BEBFD-5C83-4CB6-88C8-DB0557C2E285}">
      <dgm:prSet/>
      <dgm:spPr/>
      <dgm:t>
        <a:bodyPr/>
        <a:lstStyle/>
        <a:p>
          <a:r>
            <a:rPr lang="en-GB" sz="1400" b="1">
              <a:solidFill>
                <a:srgbClr val="000000"/>
              </a:solidFill>
            </a:rPr>
            <a:t>Culture</a:t>
          </a:r>
        </a:p>
      </dgm:t>
    </dgm:pt>
    <dgm:pt modelId="{9D033B02-F969-4A36-BCAA-604B84CD604B}" type="parTrans" cxnId="{7F69DF21-ED32-47C7-A821-8B66DD89CE20}">
      <dgm:prSet/>
      <dgm:spPr/>
      <dgm:t>
        <a:bodyPr/>
        <a:lstStyle/>
        <a:p>
          <a:endParaRPr lang="en-GB"/>
        </a:p>
      </dgm:t>
    </dgm:pt>
    <dgm:pt modelId="{FDE11ECE-E8A2-4C5E-AFBB-633013971A51}" type="sibTrans" cxnId="{7F69DF21-ED32-47C7-A821-8B66DD89CE20}">
      <dgm:prSet/>
      <dgm:spPr/>
      <dgm:t>
        <a:bodyPr/>
        <a:lstStyle/>
        <a:p>
          <a:endParaRPr lang="en-GB"/>
        </a:p>
      </dgm:t>
    </dgm:pt>
    <dgm:pt modelId="{91929967-5AED-496F-A34B-F6E6D6BC064F}">
      <dgm:prSet/>
      <dgm:spPr/>
      <dgm:t>
        <a:bodyPr/>
        <a:lstStyle/>
        <a:p>
          <a:r>
            <a:rPr lang="en-GB" sz="1400" b="1">
              <a:solidFill>
                <a:srgbClr val="000000"/>
              </a:solidFill>
            </a:rPr>
            <a:t>Rural Affairs &amp; Coastal Communities</a:t>
          </a:r>
        </a:p>
      </dgm:t>
    </dgm:pt>
    <dgm:pt modelId="{E1DA21B6-4079-444B-880E-1319D3D2BEAE}" type="parTrans" cxnId="{DC8A4378-F2B7-48A6-BEDE-EF61DCF15B49}">
      <dgm:prSet/>
      <dgm:spPr/>
      <dgm:t>
        <a:bodyPr/>
        <a:lstStyle/>
        <a:p>
          <a:endParaRPr lang="en-GB"/>
        </a:p>
      </dgm:t>
    </dgm:pt>
    <dgm:pt modelId="{99077B73-F675-4C2A-A25B-BE0FD0584942}" type="sibTrans" cxnId="{DC8A4378-F2B7-48A6-BEDE-EF61DCF15B49}">
      <dgm:prSet/>
      <dgm:spPr/>
      <dgm:t>
        <a:bodyPr/>
        <a:lstStyle/>
        <a:p>
          <a:endParaRPr lang="en-GB"/>
        </a:p>
      </dgm:t>
    </dgm:pt>
    <dgm:pt modelId="{DDDAAD6D-A805-415C-B159-A3AB8FA27A03}" type="pres">
      <dgm:prSet presAssocID="{EFCCE374-61C4-4C3E-A45A-5261BF2B77CF}" presName="Name0" presStyleCnt="0">
        <dgm:presLayoutVars>
          <dgm:dir/>
          <dgm:animLvl val="lvl"/>
          <dgm:resizeHandles val="exact"/>
        </dgm:presLayoutVars>
      </dgm:prSet>
      <dgm:spPr/>
    </dgm:pt>
    <dgm:pt modelId="{119EC8DB-6F08-4A7B-9CE3-A5B087167E2D}" type="pres">
      <dgm:prSet presAssocID="{7AA38FBD-0D53-49D8-9FE8-682F34E5151E}" presName="boxAndChildren" presStyleCnt="0"/>
      <dgm:spPr/>
    </dgm:pt>
    <dgm:pt modelId="{034946B9-2F31-4348-B325-AF13CD5D58E4}" type="pres">
      <dgm:prSet presAssocID="{7AA38FBD-0D53-49D8-9FE8-682F34E5151E}" presName="parentTextBox" presStyleLbl="node1" presStyleIdx="0" presStyleCnt="1"/>
      <dgm:spPr/>
    </dgm:pt>
    <dgm:pt modelId="{B73F3810-C5C3-4892-B547-01DDC28B5A55}" type="pres">
      <dgm:prSet presAssocID="{7AA38FBD-0D53-49D8-9FE8-682F34E5151E}" presName="entireBox" presStyleLbl="node1" presStyleIdx="0" presStyleCnt="1"/>
      <dgm:spPr/>
    </dgm:pt>
    <dgm:pt modelId="{33B551AC-4195-45E9-BF5B-C67E477DF324}" type="pres">
      <dgm:prSet presAssocID="{7AA38FBD-0D53-49D8-9FE8-682F34E5151E}" presName="descendantBox" presStyleCnt="0"/>
      <dgm:spPr/>
    </dgm:pt>
    <dgm:pt modelId="{20B7B4C6-40B8-461B-97D5-ADB19D83C7B8}" type="pres">
      <dgm:prSet presAssocID="{32C5B8FC-A0BB-49D1-AEF8-B9BECC50A5B5}" presName="childTextBox" presStyleLbl="fgAccFollowNode1" presStyleIdx="0" presStyleCnt="9">
        <dgm:presLayoutVars>
          <dgm:bulletEnabled val="1"/>
        </dgm:presLayoutVars>
      </dgm:prSet>
      <dgm:spPr/>
    </dgm:pt>
    <dgm:pt modelId="{B98D9F15-A113-4F96-A226-E9B96DFA0B44}" type="pres">
      <dgm:prSet presAssocID="{2AA43032-AD49-4726-BFC2-EC6891096160}" presName="childTextBox" presStyleLbl="fgAccFollowNode1" presStyleIdx="1" presStyleCnt="9">
        <dgm:presLayoutVars>
          <dgm:bulletEnabled val="1"/>
        </dgm:presLayoutVars>
      </dgm:prSet>
      <dgm:spPr/>
    </dgm:pt>
    <dgm:pt modelId="{61E5AF30-A695-4285-9ACE-F88651335271}" type="pres">
      <dgm:prSet presAssocID="{69978451-4D0A-4796-8FF6-DD5FCB70D7B3}" presName="childTextBox" presStyleLbl="fgAccFollowNode1" presStyleIdx="2" presStyleCnt="9">
        <dgm:presLayoutVars>
          <dgm:bulletEnabled val="1"/>
        </dgm:presLayoutVars>
      </dgm:prSet>
      <dgm:spPr/>
    </dgm:pt>
    <dgm:pt modelId="{6D235E52-9BAA-41CD-8692-718E8DE54D91}" type="pres">
      <dgm:prSet presAssocID="{4751868E-8D3A-4F16-A34C-0C30DB49362C}" presName="childTextBox" presStyleLbl="fgAccFollowNode1" presStyleIdx="3" presStyleCnt="9">
        <dgm:presLayoutVars>
          <dgm:bulletEnabled val="1"/>
        </dgm:presLayoutVars>
      </dgm:prSet>
      <dgm:spPr/>
    </dgm:pt>
    <dgm:pt modelId="{3F4F36B2-046E-4FAA-924A-ED723C2843DC}" type="pres">
      <dgm:prSet presAssocID="{056631EA-D70F-4591-80C2-B55315FC0FA1}" presName="childTextBox" presStyleLbl="fgAccFollowNode1" presStyleIdx="4" presStyleCnt="9">
        <dgm:presLayoutVars>
          <dgm:bulletEnabled val="1"/>
        </dgm:presLayoutVars>
      </dgm:prSet>
      <dgm:spPr/>
    </dgm:pt>
    <dgm:pt modelId="{2AEA97D1-3482-4D94-9A81-3164030A78FA}" type="pres">
      <dgm:prSet presAssocID="{B16081B5-F26E-46B4-9ED3-CBCBCE57653A}" presName="childTextBox" presStyleLbl="fgAccFollowNode1" presStyleIdx="5" presStyleCnt="9">
        <dgm:presLayoutVars>
          <dgm:bulletEnabled val="1"/>
        </dgm:presLayoutVars>
      </dgm:prSet>
      <dgm:spPr/>
    </dgm:pt>
    <dgm:pt modelId="{18A88B81-3903-4601-BC00-BD1F84EBAD04}" type="pres">
      <dgm:prSet presAssocID="{54963F96-60F0-42A6-A7AA-D51D3037DFCF}" presName="childTextBox" presStyleLbl="fgAccFollowNode1" presStyleIdx="6" presStyleCnt="9">
        <dgm:presLayoutVars>
          <dgm:bulletEnabled val="1"/>
        </dgm:presLayoutVars>
      </dgm:prSet>
      <dgm:spPr/>
    </dgm:pt>
    <dgm:pt modelId="{68F0CC0B-39E5-4C0A-96EE-9748B695B3C9}" type="pres">
      <dgm:prSet presAssocID="{742BEBFD-5C83-4CB6-88C8-DB0557C2E285}" presName="childTextBox" presStyleLbl="fgAccFollowNode1" presStyleIdx="7" presStyleCnt="9">
        <dgm:presLayoutVars>
          <dgm:bulletEnabled val="1"/>
        </dgm:presLayoutVars>
      </dgm:prSet>
      <dgm:spPr/>
    </dgm:pt>
    <dgm:pt modelId="{03947DED-DBD5-42DE-98A1-D9C39787BA7A}" type="pres">
      <dgm:prSet presAssocID="{91929967-5AED-496F-A34B-F6E6D6BC064F}" presName="childTextBox" presStyleLbl="fgAccFollowNode1" presStyleIdx="8" presStyleCnt="9">
        <dgm:presLayoutVars>
          <dgm:bulletEnabled val="1"/>
        </dgm:presLayoutVars>
      </dgm:prSet>
      <dgm:spPr/>
    </dgm:pt>
  </dgm:ptLst>
  <dgm:cxnLst>
    <dgm:cxn modelId="{D572D004-A4EA-4B43-8BF7-44A95CEA06C0}" srcId="{7AA38FBD-0D53-49D8-9FE8-682F34E5151E}" destId="{2AA43032-AD49-4726-BFC2-EC6891096160}" srcOrd="1" destOrd="0" parTransId="{7671A4DF-A325-4915-8446-560B29D70487}" sibTransId="{48F590C1-00C1-487C-AC09-7A71159398A5}"/>
    <dgm:cxn modelId="{8C2F990D-3AF8-40C0-B87D-70AE9C57EFD2}" type="presOf" srcId="{7AA38FBD-0D53-49D8-9FE8-682F34E5151E}" destId="{034946B9-2F31-4348-B325-AF13CD5D58E4}" srcOrd="0" destOrd="0" presId="urn:microsoft.com/office/officeart/2005/8/layout/process4"/>
    <dgm:cxn modelId="{66F57A20-60A7-46BD-BD0F-CAEDB027ADB4}" srcId="{7AA38FBD-0D53-49D8-9FE8-682F34E5151E}" destId="{056631EA-D70F-4591-80C2-B55315FC0FA1}" srcOrd="4" destOrd="0" parTransId="{D24B8450-3DF8-4CF6-BEF7-4E392BC30664}" sibTransId="{F4360A6D-6FB5-4862-B9A9-45599A4146D3}"/>
    <dgm:cxn modelId="{7F69DF21-ED32-47C7-A821-8B66DD89CE20}" srcId="{7AA38FBD-0D53-49D8-9FE8-682F34E5151E}" destId="{742BEBFD-5C83-4CB6-88C8-DB0557C2E285}" srcOrd="7" destOrd="0" parTransId="{9D033B02-F969-4A36-BCAA-604B84CD604B}" sibTransId="{FDE11ECE-E8A2-4C5E-AFBB-633013971A51}"/>
    <dgm:cxn modelId="{A66C353B-7588-46B3-B20B-B5EA5EE894D4}" type="presOf" srcId="{69978451-4D0A-4796-8FF6-DD5FCB70D7B3}" destId="{61E5AF30-A695-4285-9ACE-F88651335271}" srcOrd="0" destOrd="0" presId="urn:microsoft.com/office/officeart/2005/8/layout/process4"/>
    <dgm:cxn modelId="{F01B2846-EB09-4360-B5CB-F483680D196C}" srcId="{7AA38FBD-0D53-49D8-9FE8-682F34E5151E}" destId="{69978451-4D0A-4796-8FF6-DD5FCB70D7B3}" srcOrd="2" destOrd="0" parTransId="{32965119-62AA-411B-A2B7-1DB2A5C16A26}" sibTransId="{EA7F1FDC-FD65-46A2-A769-95CB19E9900E}"/>
    <dgm:cxn modelId="{8D6FAD49-B753-4C14-B936-69ADF0133A0F}" srcId="{7AA38FBD-0D53-49D8-9FE8-682F34E5151E}" destId="{4751868E-8D3A-4F16-A34C-0C30DB49362C}" srcOrd="3" destOrd="0" parTransId="{DCA9F8A4-7FE7-4E27-BC65-F64BCBDBC5FA}" sibTransId="{6768231A-C1B5-40DD-ABDD-C7CC33152445}"/>
    <dgm:cxn modelId="{A9F2784B-8806-4E2A-851A-2EC4FB9DEFF2}" srcId="{7AA38FBD-0D53-49D8-9FE8-682F34E5151E}" destId="{32C5B8FC-A0BB-49D1-AEF8-B9BECC50A5B5}" srcOrd="0" destOrd="0" parTransId="{8D360E7A-F4DA-47AE-83F2-9329FA8582AB}" sibTransId="{A89BF56A-A0C0-4208-824E-4E7425C66894}"/>
    <dgm:cxn modelId="{74A3C16B-B7C6-4E43-A68D-215AC936455F}" type="presOf" srcId="{742BEBFD-5C83-4CB6-88C8-DB0557C2E285}" destId="{68F0CC0B-39E5-4C0A-96EE-9748B695B3C9}" srcOrd="0" destOrd="0" presId="urn:microsoft.com/office/officeart/2005/8/layout/process4"/>
    <dgm:cxn modelId="{B2A5824F-6ACD-4530-B29D-C5A75E67E7FF}" type="presOf" srcId="{EFCCE374-61C4-4C3E-A45A-5261BF2B77CF}" destId="{DDDAAD6D-A805-415C-B159-A3AB8FA27A03}" srcOrd="0" destOrd="0" presId="urn:microsoft.com/office/officeart/2005/8/layout/process4"/>
    <dgm:cxn modelId="{DC8A4378-F2B7-48A6-BEDE-EF61DCF15B49}" srcId="{7AA38FBD-0D53-49D8-9FE8-682F34E5151E}" destId="{91929967-5AED-496F-A34B-F6E6D6BC064F}" srcOrd="8" destOrd="0" parTransId="{E1DA21B6-4079-444B-880E-1319D3D2BEAE}" sibTransId="{99077B73-F675-4C2A-A25B-BE0FD0584942}"/>
    <dgm:cxn modelId="{39F8677C-778D-4B6E-9604-4452878879BD}" type="presOf" srcId="{7AA38FBD-0D53-49D8-9FE8-682F34E5151E}" destId="{B73F3810-C5C3-4892-B547-01DDC28B5A55}" srcOrd="1" destOrd="0" presId="urn:microsoft.com/office/officeart/2005/8/layout/process4"/>
    <dgm:cxn modelId="{B619E4B1-36CB-43C9-B45A-7F46EA50C9B0}" type="presOf" srcId="{2AA43032-AD49-4726-BFC2-EC6891096160}" destId="{B98D9F15-A113-4F96-A226-E9B96DFA0B44}" srcOrd="0" destOrd="0" presId="urn:microsoft.com/office/officeart/2005/8/layout/process4"/>
    <dgm:cxn modelId="{29126AB6-58FA-467A-8348-DE73487A55BA}" srcId="{7AA38FBD-0D53-49D8-9FE8-682F34E5151E}" destId="{54963F96-60F0-42A6-A7AA-D51D3037DFCF}" srcOrd="6" destOrd="0" parTransId="{B4CB1A68-ADAA-4889-A7C8-A54877BC7B51}" sibTransId="{9C341C66-E443-4846-B75C-C2C785D95E4A}"/>
    <dgm:cxn modelId="{EE8D83C0-F6EB-44C5-A649-C8CABC65AE82}" srcId="{EFCCE374-61C4-4C3E-A45A-5261BF2B77CF}" destId="{7AA38FBD-0D53-49D8-9FE8-682F34E5151E}" srcOrd="0" destOrd="0" parTransId="{D07C479D-781C-4AAA-A43B-4C117349F930}" sibTransId="{A72D5E35-EC5F-4BA9-A6DF-86872420B682}"/>
    <dgm:cxn modelId="{EDCBE7CA-2A64-4A8C-BA14-38AF7BB9F126}" type="presOf" srcId="{056631EA-D70F-4591-80C2-B55315FC0FA1}" destId="{3F4F36B2-046E-4FAA-924A-ED723C2843DC}" srcOrd="0" destOrd="0" presId="urn:microsoft.com/office/officeart/2005/8/layout/process4"/>
    <dgm:cxn modelId="{AF814BD1-DDA6-4300-9E20-13CAF310F5DA}" type="presOf" srcId="{B16081B5-F26E-46B4-9ED3-CBCBCE57653A}" destId="{2AEA97D1-3482-4D94-9A81-3164030A78FA}" srcOrd="0" destOrd="0" presId="urn:microsoft.com/office/officeart/2005/8/layout/process4"/>
    <dgm:cxn modelId="{962833D9-9617-43F2-B6A5-84C065149FB9}" type="presOf" srcId="{54963F96-60F0-42A6-A7AA-D51D3037DFCF}" destId="{18A88B81-3903-4601-BC00-BD1F84EBAD04}" srcOrd="0" destOrd="0" presId="urn:microsoft.com/office/officeart/2005/8/layout/process4"/>
    <dgm:cxn modelId="{C27C74E8-E6E2-4AB0-907B-666F04A39383}" type="presOf" srcId="{4751868E-8D3A-4F16-A34C-0C30DB49362C}" destId="{6D235E52-9BAA-41CD-8692-718E8DE54D91}" srcOrd="0" destOrd="0" presId="urn:microsoft.com/office/officeart/2005/8/layout/process4"/>
    <dgm:cxn modelId="{DF556BEF-6C21-4346-8C30-5398568229D9}" type="presOf" srcId="{91929967-5AED-496F-A34B-F6E6D6BC064F}" destId="{03947DED-DBD5-42DE-98A1-D9C39787BA7A}" srcOrd="0" destOrd="0" presId="urn:microsoft.com/office/officeart/2005/8/layout/process4"/>
    <dgm:cxn modelId="{3B51E7FD-6793-40D8-AF83-290FD27CA8B3}" srcId="{7AA38FBD-0D53-49D8-9FE8-682F34E5151E}" destId="{B16081B5-F26E-46B4-9ED3-CBCBCE57653A}" srcOrd="5" destOrd="0" parTransId="{97F462C7-C020-409D-9E4F-058C70BA686C}" sibTransId="{2C84932A-EA23-43DD-82DA-C49EDE99BD41}"/>
    <dgm:cxn modelId="{49A117FF-BBAF-43EB-9BA6-A52251D14939}" type="presOf" srcId="{32C5B8FC-A0BB-49D1-AEF8-B9BECC50A5B5}" destId="{20B7B4C6-40B8-461B-97D5-ADB19D83C7B8}" srcOrd="0" destOrd="0" presId="urn:microsoft.com/office/officeart/2005/8/layout/process4"/>
    <dgm:cxn modelId="{0A44F130-41E8-4187-82DB-9E3845D9DBBB}" type="presParOf" srcId="{DDDAAD6D-A805-415C-B159-A3AB8FA27A03}" destId="{119EC8DB-6F08-4A7B-9CE3-A5B087167E2D}" srcOrd="0" destOrd="0" presId="urn:microsoft.com/office/officeart/2005/8/layout/process4"/>
    <dgm:cxn modelId="{F10410CF-3C75-401C-9EC3-BEF1B20B59DB}" type="presParOf" srcId="{119EC8DB-6F08-4A7B-9CE3-A5B087167E2D}" destId="{034946B9-2F31-4348-B325-AF13CD5D58E4}" srcOrd="0" destOrd="0" presId="urn:microsoft.com/office/officeart/2005/8/layout/process4"/>
    <dgm:cxn modelId="{C5E38A52-0B77-444F-87FA-22C2128779E9}" type="presParOf" srcId="{119EC8DB-6F08-4A7B-9CE3-A5B087167E2D}" destId="{B73F3810-C5C3-4892-B547-01DDC28B5A55}" srcOrd="1" destOrd="0" presId="urn:microsoft.com/office/officeart/2005/8/layout/process4"/>
    <dgm:cxn modelId="{20A9195A-B498-4A1C-A93C-92A1C7D4D53F}" type="presParOf" srcId="{119EC8DB-6F08-4A7B-9CE3-A5B087167E2D}" destId="{33B551AC-4195-45E9-BF5B-C67E477DF324}" srcOrd="2" destOrd="0" presId="urn:microsoft.com/office/officeart/2005/8/layout/process4"/>
    <dgm:cxn modelId="{ED28E299-1A26-4B6B-B72F-6DD23874F58F}" type="presParOf" srcId="{33B551AC-4195-45E9-BF5B-C67E477DF324}" destId="{20B7B4C6-40B8-461B-97D5-ADB19D83C7B8}" srcOrd="0" destOrd="0" presId="urn:microsoft.com/office/officeart/2005/8/layout/process4"/>
    <dgm:cxn modelId="{385B68B1-541E-49C1-8236-2DE8C708104F}" type="presParOf" srcId="{33B551AC-4195-45E9-BF5B-C67E477DF324}" destId="{B98D9F15-A113-4F96-A226-E9B96DFA0B44}" srcOrd="1" destOrd="0" presId="urn:microsoft.com/office/officeart/2005/8/layout/process4"/>
    <dgm:cxn modelId="{21D22FDC-D688-442F-96DB-6104A450C25B}" type="presParOf" srcId="{33B551AC-4195-45E9-BF5B-C67E477DF324}" destId="{61E5AF30-A695-4285-9ACE-F88651335271}" srcOrd="2" destOrd="0" presId="urn:microsoft.com/office/officeart/2005/8/layout/process4"/>
    <dgm:cxn modelId="{31B598A2-57B1-48AB-97F7-0CF6F263CAF3}" type="presParOf" srcId="{33B551AC-4195-45E9-BF5B-C67E477DF324}" destId="{6D235E52-9BAA-41CD-8692-718E8DE54D91}" srcOrd="3" destOrd="0" presId="urn:microsoft.com/office/officeart/2005/8/layout/process4"/>
    <dgm:cxn modelId="{9D30C2D7-2E17-4F48-98F8-4452D982515D}" type="presParOf" srcId="{33B551AC-4195-45E9-BF5B-C67E477DF324}" destId="{3F4F36B2-046E-4FAA-924A-ED723C2843DC}" srcOrd="4" destOrd="0" presId="urn:microsoft.com/office/officeart/2005/8/layout/process4"/>
    <dgm:cxn modelId="{F2824461-22C3-420D-A327-3CE7BE01CA72}" type="presParOf" srcId="{33B551AC-4195-45E9-BF5B-C67E477DF324}" destId="{2AEA97D1-3482-4D94-9A81-3164030A78FA}" srcOrd="5" destOrd="0" presId="urn:microsoft.com/office/officeart/2005/8/layout/process4"/>
    <dgm:cxn modelId="{2E414A30-F9FA-407F-BD0D-FEE96FECB744}" type="presParOf" srcId="{33B551AC-4195-45E9-BF5B-C67E477DF324}" destId="{18A88B81-3903-4601-BC00-BD1F84EBAD04}" srcOrd="6" destOrd="0" presId="urn:microsoft.com/office/officeart/2005/8/layout/process4"/>
    <dgm:cxn modelId="{08132ED3-8107-4D9B-BF05-BBC75D8673DE}" type="presParOf" srcId="{33B551AC-4195-45E9-BF5B-C67E477DF324}" destId="{68F0CC0B-39E5-4C0A-96EE-9748B695B3C9}" srcOrd="7" destOrd="0" presId="urn:microsoft.com/office/officeart/2005/8/layout/process4"/>
    <dgm:cxn modelId="{C222E974-29A6-41B5-8DE4-48E1E4137919}" type="presParOf" srcId="{33B551AC-4195-45E9-BF5B-C67E477DF324}" destId="{03947DED-DBD5-42DE-98A1-D9C39787BA7A}" srcOrd="8"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9EC293-B6B7-41D4-BD45-FA579C8ACCBD}" type="doc">
      <dgm:prSet loTypeId="urn:microsoft.com/office/officeart/2005/8/layout/hList1" loCatId="list" qsTypeId="urn:microsoft.com/office/officeart/2005/8/quickstyle/simple1#3" qsCatId="simple" csTypeId="urn:microsoft.com/office/officeart/2005/8/colors/accent1_2#1" csCatId="accent1" phldr="1"/>
      <dgm:spPr/>
      <dgm:t>
        <a:bodyPr/>
        <a:lstStyle/>
        <a:p>
          <a:endParaRPr lang="en-GB"/>
        </a:p>
      </dgm:t>
    </dgm:pt>
    <dgm:pt modelId="{A17362E1-4386-4E40-BC58-3E19F64D7F8A}">
      <dgm:prSet/>
      <dgm:spPr/>
      <dgm:t>
        <a:bodyPr/>
        <a:lstStyle/>
        <a:p>
          <a:r>
            <a:rPr lang="en-GB" b="1"/>
            <a:t>WHAT</a:t>
          </a:r>
          <a:endParaRPr lang="en-GB"/>
        </a:p>
      </dgm:t>
    </dgm:pt>
    <dgm:pt modelId="{3959E732-EE13-4885-B679-601352ABF70B}" type="parTrans" cxnId="{F12FAF7F-C121-4D77-88B7-A3FA49630697}">
      <dgm:prSet/>
      <dgm:spPr/>
      <dgm:t>
        <a:bodyPr/>
        <a:lstStyle/>
        <a:p>
          <a:endParaRPr lang="en-GB"/>
        </a:p>
      </dgm:t>
    </dgm:pt>
    <dgm:pt modelId="{A65D66C6-B8C6-4680-9F8F-9616593490A1}" type="sibTrans" cxnId="{F12FAF7F-C121-4D77-88B7-A3FA49630697}">
      <dgm:prSet/>
      <dgm:spPr/>
      <dgm:t>
        <a:bodyPr/>
        <a:lstStyle/>
        <a:p>
          <a:endParaRPr lang="en-GB"/>
        </a:p>
      </dgm:t>
    </dgm:pt>
    <dgm:pt modelId="{0EC20AB7-4B6C-41EB-BAB6-23A68A5034B7}">
      <dgm:prSet/>
      <dgm:spPr/>
      <dgm:t>
        <a:bodyPr/>
        <a:lstStyle/>
        <a:p>
          <a:r>
            <a:rPr lang="en-GB"/>
            <a:t>It’s a strategy that will set the overarching aims and objectives of the SBSA</a:t>
          </a:r>
          <a:r>
            <a:rPr lang="en-GB">
              <a:latin typeface="Arial"/>
              <a:cs typeface="Arial"/>
            </a:rPr>
            <a:t>.</a:t>
          </a:r>
          <a:endParaRPr lang="en-GB"/>
        </a:p>
      </dgm:t>
    </dgm:pt>
    <dgm:pt modelId="{30ACC92A-07B0-4BB4-87DB-47827552C223}" type="parTrans" cxnId="{0D925E0E-193C-4845-8C5E-85F2A3DAA3D6}">
      <dgm:prSet/>
      <dgm:spPr/>
      <dgm:t>
        <a:bodyPr/>
        <a:lstStyle/>
        <a:p>
          <a:endParaRPr lang="en-GB"/>
        </a:p>
      </dgm:t>
    </dgm:pt>
    <dgm:pt modelId="{E076C8D2-DDCC-4FFA-870A-766DE34E52D4}" type="sibTrans" cxnId="{0D925E0E-193C-4845-8C5E-85F2A3DAA3D6}">
      <dgm:prSet/>
      <dgm:spPr/>
      <dgm:t>
        <a:bodyPr/>
        <a:lstStyle/>
        <a:p>
          <a:endParaRPr lang="en-GB"/>
        </a:p>
      </dgm:t>
    </dgm:pt>
    <dgm:pt modelId="{AC677215-EEBB-424C-8D74-E06618EE35CF}">
      <dgm:prSet/>
      <dgm:spPr/>
      <dgm:t>
        <a:bodyPr/>
        <a:lstStyle/>
        <a:p>
          <a:r>
            <a:rPr lang="en-GB" b="1"/>
            <a:t>WHY</a:t>
          </a:r>
          <a:endParaRPr lang="en-GB"/>
        </a:p>
      </dgm:t>
    </dgm:pt>
    <dgm:pt modelId="{EC8B35C6-73DC-4B49-BC36-98E33256E4C9}" type="parTrans" cxnId="{C63617B1-A680-4CA7-A6D1-42EB5AE2A41B}">
      <dgm:prSet/>
      <dgm:spPr/>
      <dgm:t>
        <a:bodyPr/>
        <a:lstStyle/>
        <a:p>
          <a:endParaRPr lang="en-GB"/>
        </a:p>
      </dgm:t>
    </dgm:pt>
    <dgm:pt modelId="{437F0542-A050-4ECE-A7F3-443B6C3A7AE9}" type="sibTrans" cxnId="{C63617B1-A680-4CA7-A6D1-42EB5AE2A41B}">
      <dgm:prSet/>
      <dgm:spPr/>
      <dgm:t>
        <a:bodyPr/>
        <a:lstStyle/>
        <a:p>
          <a:endParaRPr lang="en-GB"/>
        </a:p>
      </dgm:t>
    </dgm:pt>
    <dgm:pt modelId="{62EC00E0-94D3-4502-9C2A-71D907184F54}">
      <dgm:prSet/>
      <dgm:spPr/>
      <dgm:t>
        <a:bodyPr/>
        <a:lstStyle/>
        <a:p>
          <a:r>
            <a:rPr lang="en-GB"/>
            <a:t>So we can deliver for the whole of Sussex and Brighton</a:t>
          </a:r>
          <a:r>
            <a:rPr lang="en-GB">
              <a:latin typeface="Arial"/>
              <a:cs typeface="Arial"/>
            </a:rPr>
            <a:t>.</a:t>
          </a:r>
          <a:endParaRPr lang="en-GB"/>
        </a:p>
      </dgm:t>
    </dgm:pt>
    <dgm:pt modelId="{C6C3E71F-511E-49C3-AC91-95E800FC3385}" type="parTrans" cxnId="{06135DE1-2D7B-492F-A7F2-2D4CE08600D7}">
      <dgm:prSet/>
      <dgm:spPr/>
      <dgm:t>
        <a:bodyPr/>
        <a:lstStyle/>
        <a:p>
          <a:endParaRPr lang="en-GB"/>
        </a:p>
      </dgm:t>
    </dgm:pt>
    <dgm:pt modelId="{1AF71A20-B3C5-4C4D-987A-54F5F816DD67}" type="sibTrans" cxnId="{06135DE1-2D7B-492F-A7F2-2D4CE08600D7}">
      <dgm:prSet/>
      <dgm:spPr/>
      <dgm:t>
        <a:bodyPr/>
        <a:lstStyle/>
        <a:p>
          <a:endParaRPr lang="en-GB"/>
        </a:p>
      </dgm:t>
    </dgm:pt>
    <dgm:pt modelId="{F9989740-90CC-47DC-B521-1AF6588651DA}">
      <dgm:prSet/>
      <dgm:spPr/>
      <dgm:t>
        <a:bodyPr/>
        <a:lstStyle/>
        <a:p>
          <a:r>
            <a:rPr lang="en-GB" b="1"/>
            <a:t>WHO</a:t>
          </a:r>
          <a:endParaRPr lang="en-GB"/>
        </a:p>
      </dgm:t>
    </dgm:pt>
    <dgm:pt modelId="{E685C331-B9B5-48AA-936D-26397D914C31}" type="parTrans" cxnId="{B83B70B9-ADCB-48A8-8435-11549375ADA7}">
      <dgm:prSet/>
      <dgm:spPr/>
      <dgm:t>
        <a:bodyPr/>
        <a:lstStyle/>
        <a:p>
          <a:endParaRPr lang="en-GB"/>
        </a:p>
      </dgm:t>
    </dgm:pt>
    <dgm:pt modelId="{D8A789F5-6FDD-45F8-A395-A467DB395821}" type="sibTrans" cxnId="{B83B70B9-ADCB-48A8-8435-11549375ADA7}">
      <dgm:prSet/>
      <dgm:spPr/>
      <dgm:t>
        <a:bodyPr/>
        <a:lstStyle/>
        <a:p>
          <a:endParaRPr lang="en-GB"/>
        </a:p>
      </dgm:t>
    </dgm:pt>
    <dgm:pt modelId="{EC49FF67-C9FF-4513-8EAC-E45F1C0FCE5D}">
      <dgm:prSet/>
      <dgm:spPr/>
      <dgm:t>
        <a:bodyPr/>
        <a:lstStyle/>
        <a:p>
          <a:r>
            <a:rPr lang="en-GB"/>
            <a:t>As many voices and views as we can accommodate within the resource and time we have</a:t>
          </a:r>
          <a:r>
            <a:rPr lang="en-GB">
              <a:latin typeface="Arial"/>
              <a:cs typeface="Arial"/>
            </a:rPr>
            <a:t>.</a:t>
          </a:r>
          <a:endParaRPr lang="en-GB"/>
        </a:p>
      </dgm:t>
    </dgm:pt>
    <dgm:pt modelId="{0C187263-6C9C-4E7D-9FC9-332A8CB1F40F}" type="parTrans" cxnId="{2EA7D937-1179-4092-81FD-2BF3CD011EA8}">
      <dgm:prSet/>
      <dgm:spPr/>
      <dgm:t>
        <a:bodyPr/>
        <a:lstStyle/>
        <a:p>
          <a:endParaRPr lang="en-GB"/>
        </a:p>
      </dgm:t>
    </dgm:pt>
    <dgm:pt modelId="{9503707A-B97D-4BA3-BD5F-AAE8D23F10EE}" type="sibTrans" cxnId="{2EA7D937-1179-4092-81FD-2BF3CD011EA8}">
      <dgm:prSet/>
      <dgm:spPr/>
      <dgm:t>
        <a:bodyPr/>
        <a:lstStyle/>
        <a:p>
          <a:endParaRPr lang="en-GB"/>
        </a:p>
      </dgm:t>
    </dgm:pt>
    <dgm:pt modelId="{61924518-EC6A-48FF-9810-4D906B27955E}">
      <dgm:prSet/>
      <dgm:spPr/>
      <dgm:t>
        <a:bodyPr/>
        <a:lstStyle/>
        <a:p>
          <a:r>
            <a:rPr lang="en-GB" b="1"/>
            <a:t>HOW</a:t>
          </a:r>
          <a:endParaRPr lang="en-GB"/>
        </a:p>
      </dgm:t>
    </dgm:pt>
    <dgm:pt modelId="{B574D93D-E25F-4624-AD74-BCADC4E8E414}" type="parTrans" cxnId="{ED0ABD7E-9A80-4631-B892-B4F73ABDB10D}">
      <dgm:prSet/>
      <dgm:spPr/>
      <dgm:t>
        <a:bodyPr/>
        <a:lstStyle/>
        <a:p>
          <a:endParaRPr lang="en-GB"/>
        </a:p>
      </dgm:t>
    </dgm:pt>
    <dgm:pt modelId="{756048F1-9985-4342-9717-130B766AAA64}" type="sibTrans" cxnId="{ED0ABD7E-9A80-4631-B892-B4F73ABDB10D}">
      <dgm:prSet/>
      <dgm:spPr/>
      <dgm:t>
        <a:bodyPr/>
        <a:lstStyle/>
        <a:p>
          <a:endParaRPr lang="en-GB"/>
        </a:p>
      </dgm:t>
    </dgm:pt>
    <dgm:pt modelId="{89A4EF19-6E1A-46C2-AE51-760985586704}">
      <dgm:prSet/>
      <dgm:spPr/>
      <dgm:t>
        <a:bodyPr/>
        <a:lstStyle/>
        <a:p>
          <a:r>
            <a:rPr lang="en-GB"/>
            <a:t>Through a broad collaborative process over several stages, and by building on existing work across Sussex</a:t>
          </a:r>
          <a:r>
            <a:rPr lang="en-GB">
              <a:latin typeface="Arial"/>
              <a:cs typeface="Arial"/>
            </a:rPr>
            <a:t>.</a:t>
          </a:r>
          <a:endParaRPr lang="en-GB"/>
        </a:p>
      </dgm:t>
    </dgm:pt>
    <dgm:pt modelId="{6CCE5E86-A36B-403F-B296-1A066DBDB8A8}" type="parTrans" cxnId="{D2F744E1-4E29-4D9A-A86A-B5FA140E0E0B}">
      <dgm:prSet/>
      <dgm:spPr/>
      <dgm:t>
        <a:bodyPr/>
        <a:lstStyle/>
        <a:p>
          <a:endParaRPr lang="en-GB"/>
        </a:p>
      </dgm:t>
    </dgm:pt>
    <dgm:pt modelId="{88897FB7-6A4F-4C48-803B-CCA18294267E}" type="sibTrans" cxnId="{D2F744E1-4E29-4D9A-A86A-B5FA140E0E0B}">
      <dgm:prSet/>
      <dgm:spPr/>
      <dgm:t>
        <a:bodyPr/>
        <a:lstStyle/>
        <a:p>
          <a:endParaRPr lang="en-GB"/>
        </a:p>
      </dgm:t>
    </dgm:pt>
    <dgm:pt modelId="{4E469399-FB86-4BBB-942B-304A71DC4CB8}">
      <dgm:prSet/>
      <dgm:spPr/>
      <dgm:t>
        <a:bodyPr/>
        <a:lstStyle/>
        <a:p>
          <a:r>
            <a:rPr lang="en-GB" b="1"/>
            <a:t>WHEN</a:t>
          </a:r>
          <a:endParaRPr lang="en-GB"/>
        </a:p>
      </dgm:t>
    </dgm:pt>
    <dgm:pt modelId="{636A31FF-E7E9-45EA-980C-4908DBD62C28}" type="parTrans" cxnId="{CD2EF51A-509E-4D41-98AC-A16BD3DF77AD}">
      <dgm:prSet/>
      <dgm:spPr/>
      <dgm:t>
        <a:bodyPr/>
        <a:lstStyle/>
        <a:p>
          <a:endParaRPr lang="en-GB"/>
        </a:p>
      </dgm:t>
    </dgm:pt>
    <dgm:pt modelId="{2EFC499C-92E0-4385-A4DF-CC19D053FAEF}" type="sibTrans" cxnId="{CD2EF51A-509E-4D41-98AC-A16BD3DF77AD}">
      <dgm:prSet/>
      <dgm:spPr/>
      <dgm:t>
        <a:bodyPr/>
        <a:lstStyle/>
        <a:p>
          <a:endParaRPr lang="en-GB"/>
        </a:p>
      </dgm:t>
    </dgm:pt>
    <dgm:pt modelId="{3E6226BA-F419-4768-BDAD-C92BC7E632AF}">
      <dgm:prSet/>
      <dgm:spPr/>
      <dgm:t>
        <a:bodyPr/>
        <a:lstStyle/>
        <a:p>
          <a:r>
            <a:rPr lang="en-GB"/>
            <a:t>In draft by early November and agreed by the end of the financial year / ahead of the pre-election period</a:t>
          </a:r>
          <a:r>
            <a:rPr lang="en-GB">
              <a:latin typeface="Arial"/>
              <a:cs typeface="Arial"/>
            </a:rPr>
            <a:t>.</a:t>
          </a:r>
          <a:endParaRPr lang="en-GB"/>
        </a:p>
      </dgm:t>
    </dgm:pt>
    <dgm:pt modelId="{532E8C95-D942-4599-B01C-164C1E810C40}" type="parTrans" cxnId="{6D758A51-D0AB-46AC-B59B-D0E7D3A60325}">
      <dgm:prSet/>
      <dgm:spPr/>
      <dgm:t>
        <a:bodyPr/>
        <a:lstStyle/>
        <a:p>
          <a:endParaRPr lang="en-GB"/>
        </a:p>
      </dgm:t>
    </dgm:pt>
    <dgm:pt modelId="{41852A5F-96D4-463B-A7C4-4C748C2C5D00}" type="sibTrans" cxnId="{6D758A51-D0AB-46AC-B59B-D0E7D3A60325}">
      <dgm:prSet/>
      <dgm:spPr/>
      <dgm:t>
        <a:bodyPr/>
        <a:lstStyle/>
        <a:p>
          <a:endParaRPr lang="en-GB"/>
        </a:p>
      </dgm:t>
    </dgm:pt>
    <dgm:pt modelId="{DB47119C-3E9E-40C3-9FE2-A253BA3A80D1}" type="pres">
      <dgm:prSet presAssocID="{779EC293-B6B7-41D4-BD45-FA579C8ACCBD}" presName="Name0" presStyleCnt="0">
        <dgm:presLayoutVars>
          <dgm:dir/>
          <dgm:animLvl val="lvl"/>
          <dgm:resizeHandles val="exact"/>
        </dgm:presLayoutVars>
      </dgm:prSet>
      <dgm:spPr/>
    </dgm:pt>
    <dgm:pt modelId="{2863D00D-CFE8-485E-A957-26FCD7C93DA0}" type="pres">
      <dgm:prSet presAssocID="{A17362E1-4386-4E40-BC58-3E19F64D7F8A}" presName="composite" presStyleCnt="0"/>
      <dgm:spPr/>
    </dgm:pt>
    <dgm:pt modelId="{DA41EBA3-3B53-488E-9C72-56BE4B847563}" type="pres">
      <dgm:prSet presAssocID="{A17362E1-4386-4E40-BC58-3E19F64D7F8A}" presName="parTx" presStyleLbl="alignNode1" presStyleIdx="0" presStyleCnt="5">
        <dgm:presLayoutVars>
          <dgm:chMax val="0"/>
          <dgm:chPref val="0"/>
          <dgm:bulletEnabled val="1"/>
        </dgm:presLayoutVars>
      </dgm:prSet>
      <dgm:spPr/>
    </dgm:pt>
    <dgm:pt modelId="{D4FC301F-F8F6-4E53-9AD4-CFB60D2B34EB}" type="pres">
      <dgm:prSet presAssocID="{A17362E1-4386-4E40-BC58-3E19F64D7F8A}" presName="desTx" presStyleLbl="alignAccFollowNode1" presStyleIdx="0" presStyleCnt="5">
        <dgm:presLayoutVars>
          <dgm:bulletEnabled val="1"/>
        </dgm:presLayoutVars>
      </dgm:prSet>
      <dgm:spPr/>
    </dgm:pt>
    <dgm:pt modelId="{69335A93-51F1-4F84-B122-CF7F3E275F45}" type="pres">
      <dgm:prSet presAssocID="{A65D66C6-B8C6-4680-9F8F-9616593490A1}" presName="space" presStyleCnt="0"/>
      <dgm:spPr/>
    </dgm:pt>
    <dgm:pt modelId="{2E0402D9-C8DD-4201-B827-A815539D8D52}" type="pres">
      <dgm:prSet presAssocID="{AC677215-EEBB-424C-8D74-E06618EE35CF}" presName="composite" presStyleCnt="0"/>
      <dgm:spPr/>
    </dgm:pt>
    <dgm:pt modelId="{46AD5EC8-8F16-4F94-8629-FDFF5DE1926A}" type="pres">
      <dgm:prSet presAssocID="{AC677215-EEBB-424C-8D74-E06618EE35CF}" presName="parTx" presStyleLbl="alignNode1" presStyleIdx="1" presStyleCnt="5">
        <dgm:presLayoutVars>
          <dgm:chMax val="0"/>
          <dgm:chPref val="0"/>
          <dgm:bulletEnabled val="1"/>
        </dgm:presLayoutVars>
      </dgm:prSet>
      <dgm:spPr/>
    </dgm:pt>
    <dgm:pt modelId="{6B324C1B-CCBC-4D82-8011-5E29D3ACED4A}" type="pres">
      <dgm:prSet presAssocID="{AC677215-EEBB-424C-8D74-E06618EE35CF}" presName="desTx" presStyleLbl="alignAccFollowNode1" presStyleIdx="1" presStyleCnt="5">
        <dgm:presLayoutVars>
          <dgm:bulletEnabled val="1"/>
        </dgm:presLayoutVars>
      </dgm:prSet>
      <dgm:spPr/>
    </dgm:pt>
    <dgm:pt modelId="{983D2FF0-3E88-4D4B-B9E1-7091F584C0B9}" type="pres">
      <dgm:prSet presAssocID="{437F0542-A050-4ECE-A7F3-443B6C3A7AE9}" presName="space" presStyleCnt="0"/>
      <dgm:spPr/>
    </dgm:pt>
    <dgm:pt modelId="{12A18605-A347-468C-9110-B6261E0408E7}" type="pres">
      <dgm:prSet presAssocID="{F9989740-90CC-47DC-B521-1AF6588651DA}" presName="composite" presStyleCnt="0"/>
      <dgm:spPr/>
    </dgm:pt>
    <dgm:pt modelId="{F8361B9D-FDFB-4C0A-A983-33D770FB6715}" type="pres">
      <dgm:prSet presAssocID="{F9989740-90CC-47DC-B521-1AF6588651DA}" presName="parTx" presStyleLbl="alignNode1" presStyleIdx="2" presStyleCnt="5">
        <dgm:presLayoutVars>
          <dgm:chMax val="0"/>
          <dgm:chPref val="0"/>
          <dgm:bulletEnabled val="1"/>
        </dgm:presLayoutVars>
      </dgm:prSet>
      <dgm:spPr/>
    </dgm:pt>
    <dgm:pt modelId="{0927693D-1971-465A-B941-E57F2DE8CE09}" type="pres">
      <dgm:prSet presAssocID="{F9989740-90CC-47DC-B521-1AF6588651DA}" presName="desTx" presStyleLbl="alignAccFollowNode1" presStyleIdx="2" presStyleCnt="5">
        <dgm:presLayoutVars>
          <dgm:bulletEnabled val="1"/>
        </dgm:presLayoutVars>
      </dgm:prSet>
      <dgm:spPr/>
    </dgm:pt>
    <dgm:pt modelId="{1E88093F-90BD-4208-9666-077A6795D526}" type="pres">
      <dgm:prSet presAssocID="{D8A789F5-6FDD-45F8-A395-A467DB395821}" presName="space" presStyleCnt="0"/>
      <dgm:spPr/>
    </dgm:pt>
    <dgm:pt modelId="{3547AD39-E3E2-4151-8A5D-24B2A3247FFF}" type="pres">
      <dgm:prSet presAssocID="{61924518-EC6A-48FF-9810-4D906B27955E}" presName="composite" presStyleCnt="0"/>
      <dgm:spPr/>
    </dgm:pt>
    <dgm:pt modelId="{0FC3B682-E63E-4CC5-86D6-F7E943980650}" type="pres">
      <dgm:prSet presAssocID="{61924518-EC6A-48FF-9810-4D906B27955E}" presName="parTx" presStyleLbl="alignNode1" presStyleIdx="3" presStyleCnt="5">
        <dgm:presLayoutVars>
          <dgm:chMax val="0"/>
          <dgm:chPref val="0"/>
          <dgm:bulletEnabled val="1"/>
        </dgm:presLayoutVars>
      </dgm:prSet>
      <dgm:spPr/>
    </dgm:pt>
    <dgm:pt modelId="{D9098061-0A0B-47EE-B9E1-688D4532A15A}" type="pres">
      <dgm:prSet presAssocID="{61924518-EC6A-48FF-9810-4D906B27955E}" presName="desTx" presStyleLbl="alignAccFollowNode1" presStyleIdx="3" presStyleCnt="5">
        <dgm:presLayoutVars>
          <dgm:bulletEnabled val="1"/>
        </dgm:presLayoutVars>
      </dgm:prSet>
      <dgm:spPr/>
    </dgm:pt>
    <dgm:pt modelId="{990DCFFE-09F7-4E6C-80E2-D9033B9E7A15}" type="pres">
      <dgm:prSet presAssocID="{756048F1-9985-4342-9717-130B766AAA64}" presName="space" presStyleCnt="0"/>
      <dgm:spPr/>
    </dgm:pt>
    <dgm:pt modelId="{808219C3-5D7D-470D-865E-4201DF4840F4}" type="pres">
      <dgm:prSet presAssocID="{4E469399-FB86-4BBB-942B-304A71DC4CB8}" presName="composite" presStyleCnt="0"/>
      <dgm:spPr/>
    </dgm:pt>
    <dgm:pt modelId="{392BBAA8-0D02-45FE-B2AA-F6B0FD7411EB}" type="pres">
      <dgm:prSet presAssocID="{4E469399-FB86-4BBB-942B-304A71DC4CB8}" presName="parTx" presStyleLbl="alignNode1" presStyleIdx="4" presStyleCnt="5">
        <dgm:presLayoutVars>
          <dgm:chMax val="0"/>
          <dgm:chPref val="0"/>
          <dgm:bulletEnabled val="1"/>
        </dgm:presLayoutVars>
      </dgm:prSet>
      <dgm:spPr/>
    </dgm:pt>
    <dgm:pt modelId="{773B241C-62B0-4967-9ACF-F5C9FE0476B3}" type="pres">
      <dgm:prSet presAssocID="{4E469399-FB86-4BBB-942B-304A71DC4CB8}" presName="desTx" presStyleLbl="alignAccFollowNode1" presStyleIdx="4" presStyleCnt="5">
        <dgm:presLayoutVars>
          <dgm:bulletEnabled val="1"/>
        </dgm:presLayoutVars>
      </dgm:prSet>
      <dgm:spPr/>
    </dgm:pt>
  </dgm:ptLst>
  <dgm:cxnLst>
    <dgm:cxn modelId="{0D925E0E-193C-4845-8C5E-85F2A3DAA3D6}" srcId="{A17362E1-4386-4E40-BC58-3E19F64D7F8A}" destId="{0EC20AB7-4B6C-41EB-BAB6-23A68A5034B7}" srcOrd="0" destOrd="0" parTransId="{30ACC92A-07B0-4BB4-87DB-47827552C223}" sibTransId="{E076C8D2-DDCC-4FFA-870A-766DE34E52D4}"/>
    <dgm:cxn modelId="{FAA9EE11-5FEA-4114-81EE-72B60D3B1B90}" type="presOf" srcId="{A17362E1-4386-4E40-BC58-3E19F64D7F8A}" destId="{DA41EBA3-3B53-488E-9C72-56BE4B847563}" srcOrd="0" destOrd="0" presId="urn:microsoft.com/office/officeart/2005/8/layout/hList1"/>
    <dgm:cxn modelId="{CD2EF51A-509E-4D41-98AC-A16BD3DF77AD}" srcId="{779EC293-B6B7-41D4-BD45-FA579C8ACCBD}" destId="{4E469399-FB86-4BBB-942B-304A71DC4CB8}" srcOrd="4" destOrd="0" parTransId="{636A31FF-E7E9-45EA-980C-4908DBD62C28}" sibTransId="{2EFC499C-92E0-4385-A4DF-CC19D053FAEF}"/>
    <dgm:cxn modelId="{2EA7D937-1179-4092-81FD-2BF3CD011EA8}" srcId="{F9989740-90CC-47DC-B521-1AF6588651DA}" destId="{EC49FF67-C9FF-4513-8EAC-E45F1C0FCE5D}" srcOrd="0" destOrd="0" parTransId="{0C187263-6C9C-4E7D-9FC9-332A8CB1F40F}" sibTransId="{9503707A-B97D-4BA3-BD5F-AAE8D23F10EE}"/>
    <dgm:cxn modelId="{0D8F9539-3755-4122-A480-A53D6D02B1C4}" type="presOf" srcId="{0EC20AB7-4B6C-41EB-BAB6-23A68A5034B7}" destId="{D4FC301F-F8F6-4E53-9AD4-CFB60D2B34EB}" srcOrd="0" destOrd="0" presId="urn:microsoft.com/office/officeart/2005/8/layout/hList1"/>
    <dgm:cxn modelId="{BBD3AB42-4AB7-432D-ACC4-D44CBA31C3B1}" type="presOf" srcId="{3E6226BA-F419-4768-BDAD-C92BC7E632AF}" destId="{773B241C-62B0-4967-9ACF-F5C9FE0476B3}" srcOrd="0" destOrd="0" presId="urn:microsoft.com/office/officeart/2005/8/layout/hList1"/>
    <dgm:cxn modelId="{B78DFF64-D766-4362-8B79-D82FBBCAE5E0}" type="presOf" srcId="{62EC00E0-94D3-4502-9C2A-71D907184F54}" destId="{6B324C1B-CCBC-4D82-8011-5E29D3ACED4A}" srcOrd="0" destOrd="0" presId="urn:microsoft.com/office/officeart/2005/8/layout/hList1"/>
    <dgm:cxn modelId="{A77B8D4E-95E9-4279-8721-C58F149CECAC}" type="presOf" srcId="{EC49FF67-C9FF-4513-8EAC-E45F1C0FCE5D}" destId="{0927693D-1971-465A-B941-E57F2DE8CE09}" srcOrd="0" destOrd="0" presId="urn:microsoft.com/office/officeart/2005/8/layout/hList1"/>
    <dgm:cxn modelId="{6D758A51-D0AB-46AC-B59B-D0E7D3A60325}" srcId="{4E469399-FB86-4BBB-942B-304A71DC4CB8}" destId="{3E6226BA-F419-4768-BDAD-C92BC7E632AF}" srcOrd="0" destOrd="0" parTransId="{532E8C95-D942-4599-B01C-164C1E810C40}" sibTransId="{41852A5F-96D4-463B-A7C4-4C748C2C5D00}"/>
    <dgm:cxn modelId="{2E05D278-0D80-4E3E-9DB5-5A07312D3CDB}" type="presOf" srcId="{4E469399-FB86-4BBB-942B-304A71DC4CB8}" destId="{392BBAA8-0D02-45FE-B2AA-F6B0FD7411EB}" srcOrd="0" destOrd="0" presId="urn:microsoft.com/office/officeart/2005/8/layout/hList1"/>
    <dgm:cxn modelId="{ED0ABD7E-9A80-4631-B892-B4F73ABDB10D}" srcId="{779EC293-B6B7-41D4-BD45-FA579C8ACCBD}" destId="{61924518-EC6A-48FF-9810-4D906B27955E}" srcOrd="3" destOrd="0" parTransId="{B574D93D-E25F-4624-AD74-BCADC4E8E414}" sibTransId="{756048F1-9985-4342-9717-130B766AAA64}"/>
    <dgm:cxn modelId="{F12FAF7F-C121-4D77-88B7-A3FA49630697}" srcId="{779EC293-B6B7-41D4-BD45-FA579C8ACCBD}" destId="{A17362E1-4386-4E40-BC58-3E19F64D7F8A}" srcOrd="0" destOrd="0" parTransId="{3959E732-EE13-4885-B679-601352ABF70B}" sibTransId="{A65D66C6-B8C6-4680-9F8F-9616593490A1}"/>
    <dgm:cxn modelId="{1F0FBB7F-127D-4D88-BAAA-58100111796D}" type="presOf" srcId="{61924518-EC6A-48FF-9810-4D906B27955E}" destId="{0FC3B682-E63E-4CC5-86D6-F7E943980650}" srcOrd="0" destOrd="0" presId="urn:microsoft.com/office/officeart/2005/8/layout/hList1"/>
    <dgm:cxn modelId="{C63617B1-A680-4CA7-A6D1-42EB5AE2A41B}" srcId="{779EC293-B6B7-41D4-BD45-FA579C8ACCBD}" destId="{AC677215-EEBB-424C-8D74-E06618EE35CF}" srcOrd="1" destOrd="0" parTransId="{EC8B35C6-73DC-4B49-BC36-98E33256E4C9}" sibTransId="{437F0542-A050-4ECE-A7F3-443B6C3A7AE9}"/>
    <dgm:cxn modelId="{198C64B1-DB94-45F8-9EF4-4C0B48D7DA1B}" type="presOf" srcId="{89A4EF19-6E1A-46C2-AE51-760985586704}" destId="{D9098061-0A0B-47EE-B9E1-688D4532A15A}" srcOrd="0" destOrd="0" presId="urn:microsoft.com/office/officeart/2005/8/layout/hList1"/>
    <dgm:cxn modelId="{B83B70B9-ADCB-48A8-8435-11549375ADA7}" srcId="{779EC293-B6B7-41D4-BD45-FA579C8ACCBD}" destId="{F9989740-90CC-47DC-B521-1AF6588651DA}" srcOrd="2" destOrd="0" parTransId="{E685C331-B9B5-48AA-936D-26397D914C31}" sibTransId="{D8A789F5-6FDD-45F8-A395-A467DB395821}"/>
    <dgm:cxn modelId="{4DF1D0DE-3EE4-4BE2-BAB8-51D7DEE14294}" type="presOf" srcId="{AC677215-EEBB-424C-8D74-E06618EE35CF}" destId="{46AD5EC8-8F16-4F94-8629-FDFF5DE1926A}" srcOrd="0" destOrd="0" presId="urn:microsoft.com/office/officeart/2005/8/layout/hList1"/>
    <dgm:cxn modelId="{06135DE1-2D7B-492F-A7F2-2D4CE08600D7}" srcId="{AC677215-EEBB-424C-8D74-E06618EE35CF}" destId="{62EC00E0-94D3-4502-9C2A-71D907184F54}" srcOrd="0" destOrd="0" parTransId="{C6C3E71F-511E-49C3-AC91-95E800FC3385}" sibTransId="{1AF71A20-B3C5-4C4D-987A-54F5F816DD67}"/>
    <dgm:cxn modelId="{D2F744E1-4E29-4D9A-A86A-B5FA140E0E0B}" srcId="{61924518-EC6A-48FF-9810-4D906B27955E}" destId="{89A4EF19-6E1A-46C2-AE51-760985586704}" srcOrd="0" destOrd="0" parTransId="{6CCE5E86-A36B-403F-B296-1A066DBDB8A8}" sibTransId="{88897FB7-6A4F-4C48-803B-CCA18294267E}"/>
    <dgm:cxn modelId="{4CEB86EE-5E0E-4B24-BAC4-4730C1C5FBA0}" type="presOf" srcId="{F9989740-90CC-47DC-B521-1AF6588651DA}" destId="{F8361B9D-FDFB-4C0A-A983-33D770FB6715}" srcOrd="0" destOrd="0" presId="urn:microsoft.com/office/officeart/2005/8/layout/hList1"/>
    <dgm:cxn modelId="{8346DFF5-0B9B-4D0F-B5DA-A3CB9310D9FB}" type="presOf" srcId="{779EC293-B6B7-41D4-BD45-FA579C8ACCBD}" destId="{DB47119C-3E9E-40C3-9FE2-A253BA3A80D1}" srcOrd="0" destOrd="0" presId="urn:microsoft.com/office/officeart/2005/8/layout/hList1"/>
    <dgm:cxn modelId="{EFBDEB1B-0BF2-4D3F-B630-23F96F0E7D9D}" type="presParOf" srcId="{DB47119C-3E9E-40C3-9FE2-A253BA3A80D1}" destId="{2863D00D-CFE8-485E-A957-26FCD7C93DA0}" srcOrd="0" destOrd="0" presId="urn:microsoft.com/office/officeart/2005/8/layout/hList1"/>
    <dgm:cxn modelId="{B8B6F93A-743A-45C3-B6B4-EB5A9615CDAA}" type="presParOf" srcId="{2863D00D-CFE8-485E-A957-26FCD7C93DA0}" destId="{DA41EBA3-3B53-488E-9C72-56BE4B847563}" srcOrd="0" destOrd="0" presId="urn:microsoft.com/office/officeart/2005/8/layout/hList1"/>
    <dgm:cxn modelId="{B952AFAE-DE35-4B85-87A0-79DCD7C935C4}" type="presParOf" srcId="{2863D00D-CFE8-485E-A957-26FCD7C93DA0}" destId="{D4FC301F-F8F6-4E53-9AD4-CFB60D2B34EB}" srcOrd="1" destOrd="0" presId="urn:microsoft.com/office/officeart/2005/8/layout/hList1"/>
    <dgm:cxn modelId="{7C5CF4A8-079D-4E02-BD74-BD22C79367B9}" type="presParOf" srcId="{DB47119C-3E9E-40C3-9FE2-A253BA3A80D1}" destId="{69335A93-51F1-4F84-B122-CF7F3E275F45}" srcOrd="1" destOrd="0" presId="urn:microsoft.com/office/officeart/2005/8/layout/hList1"/>
    <dgm:cxn modelId="{BF45C0F7-597D-4361-9F79-9DD085B730AD}" type="presParOf" srcId="{DB47119C-3E9E-40C3-9FE2-A253BA3A80D1}" destId="{2E0402D9-C8DD-4201-B827-A815539D8D52}" srcOrd="2" destOrd="0" presId="urn:microsoft.com/office/officeart/2005/8/layout/hList1"/>
    <dgm:cxn modelId="{437B418A-9F37-44C1-B72E-FAF4B74BA845}" type="presParOf" srcId="{2E0402D9-C8DD-4201-B827-A815539D8D52}" destId="{46AD5EC8-8F16-4F94-8629-FDFF5DE1926A}" srcOrd="0" destOrd="0" presId="urn:microsoft.com/office/officeart/2005/8/layout/hList1"/>
    <dgm:cxn modelId="{55E86F84-7E7A-4C23-AFED-805453C39A22}" type="presParOf" srcId="{2E0402D9-C8DD-4201-B827-A815539D8D52}" destId="{6B324C1B-CCBC-4D82-8011-5E29D3ACED4A}" srcOrd="1" destOrd="0" presId="urn:microsoft.com/office/officeart/2005/8/layout/hList1"/>
    <dgm:cxn modelId="{E050ED3F-B940-48FC-975C-3E2FA9DE3014}" type="presParOf" srcId="{DB47119C-3E9E-40C3-9FE2-A253BA3A80D1}" destId="{983D2FF0-3E88-4D4B-B9E1-7091F584C0B9}" srcOrd="3" destOrd="0" presId="urn:microsoft.com/office/officeart/2005/8/layout/hList1"/>
    <dgm:cxn modelId="{D9EBF951-8BDA-43D1-A7B9-517FE842B5E1}" type="presParOf" srcId="{DB47119C-3E9E-40C3-9FE2-A253BA3A80D1}" destId="{12A18605-A347-468C-9110-B6261E0408E7}" srcOrd="4" destOrd="0" presId="urn:microsoft.com/office/officeart/2005/8/layout/hList1"/>
    <dgm:cxn modelId="{6EF585BF-C9E7-40D7-92F4-A97A603DD9A9}" type="presParOf" srcId="{12A18605-A347-468C-9110-B6261E0408E7}" destId="{F8361B9D-FDFB-4C0A-A983-33D770FB6715}" srcOrd="0" destOrd="0" presId="urn:microsoft.com/office/officeart/2005/8/layout/hList1"/>
    <dgm:cxn modelId="{F7214F1D-DC0D-4D30-BA89-5085C5E44EAA}" type="presParOf" srcId="{12A18605-A347-468C-9110-B6261E0408E7}" destId="{0927693D-1971-465A-B941-E57F2DE8CE09}" srcOrd="1" destOrd="0" presId="urn:microsoft.com/office/officeart/2005/8/layout/hList1"/>
    <dgm:cxn modelId="{0F80E909-1EEC-4A87-870B-0B872C7AFE2A}" type="presParOf" srcId="{DB47119C-3E9E-40C3-9FE2-A253BA3A80D1}" destId="{1E88093F-90BD-4208-9666-077A6795D526}" srcOrd="5" destOrd="0" presId="urn:microsoft.com/office/officeart/2005/8/layout/hList1"/>
    <dgm:cxn modelId="{A50900F7-83CC-493F-AD94-B4AAC41D21C1}" type="presParOf" srcId="{DB47119C-3E9E-40C3-9FE2-A253BA3A80D1}" destId="{3547AD39-E3E2-4151-8A5D-24B2A3247FFF}" srcOrd="6" destOrd="0" presId="urn:microsoft.com/office/officeart/2005/8/layout/hList1"/>
    <dgm:cxn modelId="{5AFB8E9E-0B6C-4370-B3BD-DF5F09AF45D2}" type="presParOf" srcId="{3547AD39-E3E2-4151-8A5D-24B2A3247FFF}" destId="{0FC3B682-E63E-4CC5-86D6-F7E943980650}" srcOrd="0" destOrd="0" presId="urn:microsoft.com/office/officeart/2005/8/layout/hList1"/>
    <dgm:cxn modelId="{F130682E-D887-434E-98C9-08B04CE9E17B}" type="presParOf" srcId="{3547AD39-E3E2-4151-8A5D-24B2A3247FFF}" destId="{D9098061-0A0B-47EE-B9E1-688D4532A15A}" srcOrd="1" destOrd="0" presId="urn:microsoft.com/office/officeart/2005/8/layout/hList1"/>
    <dgm:cxn modelId="{A0854E3F-B065-42D9-86BE-0BC3D118EB6B}" type="presParOf" srcId="{DB47119C-3E9E-40C3-9FE2-A253BA3A80D1}" destId="{990DCFFE-09F7-4E6C-80E2-D9033B9E7A15}" srcOrd="7" destOrd="0" presId="urn:microsoft.com/office/officeart/2005/8/layout/hList1"/>
    <dgm:cxn modelId="{5098C452-823D-4F3F-B565-803FC294DE2C}" type="presParOf" srcId="{DB47119C-3E9E-40C3-9FE2-A253BA3A80D1}" destId="{808219C3-5D7D-470D-865E-4201DF4840F4}" srcOrd="8" destOrd="0" presId="urn:microsoft.com/office/officeart/2005/8/layout/hList1"/>
    <dgm:cxn modelId="{755F4D5E-98B6-41C6-AB90-08FD54AABE4D}" type="presParOf" srcId="{808219C3-5D7D-470D-865E-4201DF4840F4}" destId="{392BBAA8-0D02-45FE-B2AA-F6B0FD7411EB}" srcOrd="0" destOrd="0" presId="urn:microsoft.com/office/officeart/2005/8/layout/hList1"/>
    <dgm:cxn modelId="{F62EF914-455E-4A0D-A5B0-5A603A88C249}" type="presParOf" srcId="{808219C3-5D7D-470D-865E-4201DF4840F4}" destId="{773B241C-62B0-4967-9ACF-F5C9FE0476B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F3810-C5C3-4892-B547-01DDC28B5A55}">
      <dsp:nvSpPr>
        <dsp:cNvPr id="0" name=""/>
        <dsp:cNvSpPr/>
      </dsp:nvSpPr>
      <dsp:spPr>
        <a:xfrm>
          <a:off x="0" y="1915"/>
          <a:ext cx="10976918" cy="3918945"/>
        </a:xfrm>
        <a:prstGeom prst="rect">
          <a:avLst/>
        </a:prstGeom>
        <a:solidFill>
          <a:schemeClr val="accent1">
            <a:hueOff val="0"/>
            <a:satOff val="0"/>
            <a:lumOff val="0"/>
            <a:alphaOff val="0"/>
          </a:schemeClr>
        </a:solidFill>
        <a:ln w="19050">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en-GB" sz="2700" kern="1200"/>
            <a:t>A Strategic Authority is a new regional leadership and governance body that brings together with its founding councils to look at the ‘big picture’ for the area. It doesn’t deliver resident services. The SBSA has powers and functions that cover nine core competencies.</a:t>
          </a:r>
        </a:p>
      </dsp:txBody>
      <dsp:txXfrm>
        <a:off x="0" y="1915"/>
        <a:ext cx="10976918" cy="2116230"/>
      </dsp:txXfrm>
    </dsp:sp>
    <dsp:sp modelId="{20B7B4C6-40B8-461B-97D5-ADB19D83C7B8}">
      <dsp:nvSpPr>
        <dsp:cNvPr id="0" name=""/>
        <dsp:cNvSpPr/>
      </dsp:nvSpPr>
      <dsp:spPr>
        <a:xfrm>
          <a:off x="1339" y="2039766"/>
          <a:ext cx="1219359" cy="1802714"/>
        </a:xfrm>
        <a:prstGeom prst="rect">
          <a:avLst/>
        </a:prstGeom>
        <a:solidFill>
          <a:schemeClr val="accent1">
            <a:alpha val="90000"/>
            <a:tint val="40000"/>
            <a:hueOff val="0"/>
            <a:satOff val="0"/>
            <a:lumOff val="0"/>
            <a:alphaOff val="0"/>
          </a:schemeClr>
        </a:solidFill>
        <a:ln w="19050">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17780" rIns="99568" bIns="17780" numCol="1" spcCol="1270" anchor="ctr" anchorCtr="0">
          <a:noAutofit/>
        </a:bodyPr>
        <a:lstStyle/>
        <a:p>
          <a:pPr marL="0" lvl="0" indent="0" algn="ctr" defTabSz="622300">
            <a:lnSpc>
              <a:spcPct val="90000"/>
            </a:lnSpc>
            <a:spcBef>
              <a:spcPct val="0"/>
            </a:spcBef>
            <a:spcAft>
              <a:spcPct val="35000"/>
            </a:spcAft>
            <a:buNone/>
          </a:pPr>
          <a:r>
            <a:rPr lang="en-GB" sz="1400" b="1" kern="1200">
              <a:solidFill>
                <a:srgbClr val="000000"/>
              </a:solidFill>
            </a:rPr>
            <a:t>Transport &amp; Local Infrastructure</a:t>
          </a:r>
        </a:p>
      </dsp:txBody>
      <dsp:txXfrm>
        <a:off x="1339" y="2039766"/>
        <a:ext cx="1219359" cy="1802714"/>
      </dsp:txXfrm>
    </dsp:sp>
    <dsp:sp modelId="{B98D9F15-A113-4F96-A226-E9B96DFA0B44}">
      <dsp:nvSpPr>
        <dsp:cNvPr id="0" name=""/>
        <dsp:cNvSpPr/>
      </dsp:nvSpPr>
      <dsp:spPr>
        <a:xfrm>
          <a:off x="1220699" y="2039766"/>
          <a:ext cx="1219359" cy="1802714"/>
        </a:xfrm>
        <a:prstGeom prst="rect">
          <a:avLst/>
        </a:prstGeom>
        <a:solidFill>
          <a:schemeClr val="accent1">
            <a:alpha val="90000"/>
            <a:tint val="40000"/>
            <a:hueOff val="0"/>
            <a:satOff val="0"/>
            <a:lumOff val="0"/>
            <a:alphaOff val="0"/>
          </a:schemeClr>
        </a:solidFill>
        <a:ln w="19050">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GB" sz="1200" b="1" kern="1200">
              <a:solidFill>
                <a:srgbClr val="000000"/>
              </a:solidFill>
            </a:rPr>
            <a:t>Skills &amp; Employment Support</a:t>
          </a:r>
        </a:p>
      </dsp:txBody>
      <dsp:txXfrm>
        <a:off x="1220699" y="2039766"/>
        <a:ext cx="1219359" cy="1802714"/>
      </dsp:txXfrm>
    </dsp:sp>
    <dsp:sp modelId="{61E5AF30-A695-4285-9ACE-F88651335271}">
      <dsp:nvSpPr>
        <dsp:cNvPr id="0" name=""/>
        <dsp:cNvSpPr/>
      </dsp:nvSpPr>
      <dsp:spPr>
        <a:xfrm>
          <a:off x="2440059" y="2039766"/>
          <a:ext cx="1219359" cy="1802714"/>
        </a:xfrm>
        <a:prstGeom prst="rect">
          <a:avLst/>
        </a:prstGeom>
        <a:solidFill>
          <a:schemeClr val="accent1">
            <a:alpha val="90000"/>
            <a:tint val="40000"/>
            <a:hueOff val="0"/>
            <a:satOff val="0"/>
            <a:lumOff val="0"/>
            <a:alphaOff val="0"/>
          </a:schemeClr>
        </a:solidFill>
        <a:ln w="19050">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GB" sz="1200" b="1" kern="1200">
              <a:solidFill>
                <a:srgbClr val="000000"/>
              </a:solidFill>
            </a:rPr>
            <a:t>Housing &amp; Strategic Planning</a:t>
          </a:r>
        </a:p>
      </dsp:txBody>
      <dsp:txXfrm>
        <a:off x="2440059" y="2039766"/>
        <a:ext cx="1219359" cy="1802714"/>
      </dsp:txXfrm>
    </dsp:sp>
    <dsp:sp modelId="{6D235E52-9BAA-41CD-8692-718E8DE54D91}">
      <dsp:nvSpPr>
        <dsp:cNvPr id="0" name=""/>
        <dsp:cNvSpPr/>
      </dsp:nvSpPr>
      <dsp:spPr>
        <a:xfrm>
          <a:off x="3659419" y="2039766"/>
          <a:ext cx="1219359" cy="1802714"/>
        </a:xfrm>
        <a:prstGeom prst="rect">
          <a:avLst/>
        </a:prstGeom>
        <a:solidFill>
          <a:schemeClr val="accent1">
            <a:alpha val="90000"/>
            <a:tint val="40000"/>
            <a:hueOff val="0"/>
            <a:satOff val="0"/>
            <a:lumOff val="0"/>
            <a:alphaOff val="0"/>
          </a:schemeClr>
        </a:solidFill>
        <a:ln w="19050">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GB" sz="1200" b="1" kern="1200">
              <a:solidFill>
                <a:srgbClr val="000000"/>
              </a:solidFill>
            </a:rPr>
            <a:t>Economic Development &amp; Regeneration</a:t>
          </a:r>
        </a:p>
      </dsp:txBody>
      <dsp:txXfrm>
        <a:off x="3659419" y="2039766"/>
        <a:ext cx="1219359" cy="1802714"/>
      </dsp:txXfrm>
    </dsp:sp>
    <dsp:sp modelId="{3F4F36B2-046E-4FAA-924A-ED723C2843DC}">
      <dsp:nvSpPr>
        <dsp:cNvPr id="0" name=""/>
        <dsp:cNvSpPr/>
      </dsp:nvSpPr>
      <dsp:spPr>
        <a:xfrm>
          <a:off x="4878779" y="2039766"/>
          <a:ext cx="1219359" cy="1802714"/>
        </a:xfrm>
        <a:prstGeom prst="rect">
          <a:avLst/>
        </a:prstGeom>
        <a:solidFill>
          <a:schemeClr val="accent1">
            <a:alpha val="90000"/>
            <a:tint val="40000"/>
            <a:hueOff val="0"/>
            <a:satOff val="0"/>
            <a:lumOff val="0"/>
            <a:alphaOff val="0"/>
          </a:schemeClr>
        </a:solidFill>
        <a:ln w="19050">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GB" sz="1200" b="1" kern="1200">
              <a:solidFill>
                <a:srgbClr val="000000"/>
              </a:solidFill>
            </a:rPr>
            <a:t>Environment &amp; Climate Change</a:t>
          </a:r>
        </a:p>
      </dsp:txBody>
      <dsp:txXfrm>
        <a:off x="4878779" y="2039766"/>
        <a:ext cx="1219359" cy="1802714"/>
      </dsp:txXfrm>
    </dsp:sp>
    <dsp:sp modelId="{2AEA97D1-3482-4D94-9A81-3164030A78FA}">
      <dsp:nvSpPr>
        <dsp:cNvPr id="0" name=""/>
        <dsp:cNvSpPr/>
      </dsp:nvSpPr>
      <dsp:spPr>
        <a:xfrm>
          <a:off x="6098138" y="2039766"/>
          <a:ext cx="1219359" cy="1802714"/>
        </a:xfrm>
        <a:prstGeom prst="rect">
          <a:avLst/>
        </a:prstGeom>
        <a:solidFill>
          <a:schemeClr val="accent1">
            <a:alpha val="90000"/>
            <a:tint val="40000"/>
            <a:hueOff val="0"/>
            <a:satOff val="0"/>
            <a:lumOff val="0"/>
            <a:alphaOff val="0"/>
          </a:schemeClr>
        </a:solidFill>
        <a:ln w="19050">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GB" sz="1200" b="1" kern="1200">
              <a:solidFill>
                <a:srgbClr val="000000"/>
              </a:solidFill>
            </a:rPr>
            <a:t>Health, Wellbeing &amp; Public Service Reform (PSR)</a:t>
          </a:r>
        </a:p>
      </dsp:txBody>
      <dsp:txXfrm>
        <a:off x="6098138" y="2039766"/>
        <a:ext cx="1219359" cy="1802714"/>
      </dsp:txXfrm>
    </dsp:sp>
    <dsp:sp modelId="{18A88B81-3903-4601-BC00-BD1F84EBAD04}">
      <dsp:nvSpPr>
        <dsp:cNvPr id="0" name=""/>
        <dsp:cNvSpPr/>
      </dsp:nvSpPr>
      <dsp:spPr>
        <a:xfrm>
          <a:off x="7317498" y="2039766"/>
          <a:ext cx="1219359" cy="1802714"/>
        </a:xfrm>
        <a:prstGeom prst="rect">
          <a:avLst/>
        </a:prstGeom>
        <a:solidFill>
          <a:schemeClr val="accent1">
            <a:alpha val="90000"/>
            <a:tint val="40000"/>
            <a:hueOff val="0"/>
            <a:satOff val="0"/>
            <a:lumOff val="0"/>
            <a:alphaOff val="0"/>
          </a:schemeClr>
        </a:solidFill>
        <a:ln w="19050">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GB" sz="1200" b="1" kern="1200">
              <a:solidFill>
                <a:srgbClr val="000000"/>
              </a:solidFill>
            </a:rPr>
            <a:t>Public Safety</a:t>
          </a:r>
        </a:p>
      </dsp:txBody>
      <dsp:txXfrm>
        <a:off x="7317498" y="2039766"/>
        <a:ext cx="1219359" cy="1802714"/>
      </dsp:txXfrm>
    </dsp:sp>
    <dsp:sp modelId="{68F0CC0B-39E5-4C0A-96EE-9748B695B3C9}">
      <dsp:nvSpPr>
        <dsp:cNvPr id="0" name=""/>
        <dsp:cNvSpPr/>
      </dsp:nvSpPr>
      <dsp:spPr>
        <a:xfrm>
          <a:off x="8536858" y="2039766"/>
          <a:ext cx="1219359" cy="1802714"/>
        </a:xfrm>
        <a:prstGeom prst="rect">
          <a:avLst/>
        </a:prstGeom>
        <a:solidFill>
          <a:schemeClr val="accent1">
            <a:alpha val="90000"/>
            <a:tint val="40000"/>
            <a:hueOff val="0"/>
            <a:satOff val="0"/>
            <a:lumOff val="0"/>
            <a:alphaOff val="0"/>
          </a:schemeClr>
        </a:solidFill>
        <a:ln w="19050">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GB" sz="1200" b="1" kern="1200">
              <a:solidFill>
                <a:srgbClr val="000000"/>
              </a:solidFill>
            </a:rPr>
            <a:t>Culture</a:t>
          </a:r>
        </a:p>
      </dsp:txBody>
      <dsp:txXfrm>
        <a:off x="8536858" y="2039766"/>
        <a:ext cx="1219359" cy="1802714"/>
      </dsp:txXfrm>
    </dsp:sp>
    <dsp:sp modelId="{03947DED-DBD5-42DE-98A1-D9C39787BA7A}">
      <dsp:nvSpPr>
        <dsp:cNvPr id="0" name=""/>
        <dsp:cNvSpPr/>
      </dsp:nvSpPr>
      <dsp:spPr>
        <a:xfrm>
          <a:off x="9756218" y="2039766"/>
          <a:ext cx="1219359" cy="1802714"/>
        </a:xfrm>
        <a:prstGeom prst="rect">
          <a:avLst/>
        </a:prstGeom>
        <a:solidFill>
          <a:schemeClr val="accent1">
            <a:alpha val="90000"/>
            <a:tint val="40000"/>
            <a:hueOff val="0"/>
            <a:satOff val="0"/>
            <a:lumOff val="0"/>
            <a:alphaOff val="0"/>
          </a:schemeClr>
        </a:solidFill>
        <a:ln w="19050">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GB" sz="1200" b="1" kern="1200">
              <a:solidFill>
                <a:srgbClr val="000000"/>
              </a:solidFill>
            </a:rPr>
            <a:t>Rural Affairs &amp; Coastal Communities</a:t>
          </a:r>
        </a:p>
      </dsp:txBody>
      <dsp:txXfrm>
        <a:off x="9756218" y="2039766"/>
        <a:ext cx="1219359" cy="18027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41EBA3-3B53-488E-9C72-56BE4B847563}">
      <dsp:nvSpPr>
        <dsp:cNvPr id="0" name=""/>
        <dsp:cNvSpPr/>
      </dsp:nvSpPr>
      <dsp:spPr>
        <a:xfrm>
          <a:off x="5145" y="65775"/>
          <a:ext cx="1972415" cy="518400"/>
        </a:xfrm>
        <a:prstGeom prst="rect">
          <a:avLst/>
        </a:prstGeom>
        <a:solidFill>
          <a:schemeClr val="accent1">
            <a:hueOff val="0"/>
            <a:satOff val="0"/>
            <a:lumOff val="0"/>
            <a:alphaOff val="0"/>
          </a:schemeClr>
        </a:solidFill>
        <a:ln w="19050">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a:t>WHAT</a:t>
          </a:r>
          <a:endParaRPr lang="en-GB" sz="1800" kern="1200"/>
        </a:p>
      </dsp:txBody>
      <dsp:txXfrm>
        <a:off x="5145" y="65775"/>
        <a:ext cx="1972415" cy="518400"/>
      </dsp:txXfrm>
    </dsp:sp>
    <dsp:sp modelId="{D4FC301F-F8F6-4E53-9AD4-CFB60D2B34EB}">
      <dsp:nvSpPr>
        <dsp:cNvPr id="0" name=""/>
        <dsp:cNvSpPr/>
      </dsp:nvSpPr>
      <dsp:spPr>
        <a:xfrm>
          <a:off x="5145" y="584175"/>
          <a:ext cx="1972415" cy="2421476"/>
        </a:xfrm>
        <a:prstGeom prst="rect">
          <a:avLst/>
        </a:prstGeom>
        <a:solidFill>
          <a:schemeClr val="accent1">
            <a:alpha val="90000"/>
            <a:tint val="40000"/>
            <a:hueOff val="0"/>
            <a:satOff val="0"/>
            <a:lumOff val="0"/>
            <a:alphaOff val="0"/>
          </a:schemeClr>
        </a:solidFill>
        <a:ln w="19050">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It’s a strategy that will set the overarching aims and objectives of the SBSA</a:t>
          </a:r>
          <a:r>
            <a:rPr lang="en-GB" sz="1800" kern="1200">
              <a:latin typeface="Arial"/>
              <a:cs typeface="Arial"/>
            </a:rPr>
            <a:t>.</a:t>
          </a:r>
          <a:endParaRPr lang="en-GB" sz="1800" kern="1200"/>
        </a:p>
      </dsp:txBody>
      <dsp:txXfrm>
        <a:off x="5145" y="584175"/>
        <a:ext cx="1972415" cy="2421476"/>
      </dsp:txXfrm>
    </dsp:sp>
    <dsp:sp modelId="{46AD5EC8-8F16-4F94-8629-FDFF5DE1926A}">
      <dsp:nvSpPr>
        <dsp:cNvPr id="0" name=""/>
        <dsp:cNvSpPr/>
      </dsp:nvSpPr>
      <dsp:spPr>
        <a:xfrm>
          <a:off x="2253698" y="65775"/>
          <a:ext cx="1972415" cy="518400"/>
        </a:xfrm>
        <a:prstGeom prst="rect">
          <a:avLst/>
        </a:prstGeom>
        <a:solidFill>
          <a:schemeClr val="accent1">
            <a:hueOff val="0"/>
            <a:satOff val="0"/>
            <a:lumOff val="0"/>
            <a:alphaOff val="0"/>
          </a:schemeClr>
        </a:solidFill>
        <a:ln w="19050">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a:t>WHY</a:t>
          </a:r>
          <a:endParaRPr lang="en-GB" sz="1800" kern="1200"/>
        </a:p>
      </dsp:txBody>
      <dsp:txXfrm>
        <a:off x="2253698" y="65775"/>
        <a:ext cx="1972415" cy="518400"/>
      </dsp:txXfrm>
    </dsp:sp>
    <dsp:sp modelId="{6B324C1B-CCBC-4D82-8011-5E29D3ACED4A}">
      <dsp:nvSpPr>
        <dsp:cNvPr id="0" name=""/>
        <dsp:cNvSpPr/>
      </dsp:nvSpPr>
      <dsp:spPr>
        <a:xfrm>
          <a:off x="2253698" y="584175"/>
          <a:ext cx="1972415" cy="2421476"/>
        </a:xfrm>
        <a:prstGeom prst="rect">
          <a:avLst/>
        </a:prstGeom>
        <a:solidFill>
          <a:schemeClr val="accent1">
            <a:alpha val="90000"/>
            <a:tint val="40000"/>
            <a:hueOff val="0"/>
            <a:satOff val="0"/>
            <a:lumOff val="0"/>
            <a:alphaOff val="0"/>
          </a:schemeClr>
        </a:solidFill>
        <a:ln w="19050">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So we can deliver for the whole of Sussex and Brighton</a:t>
          </a:r>
          <a:r>
            <a:rPr lang="en-GB" sz="1800" kern="1200">
              <a:latin typeface="Arial"/>
              <a:cs typeface="Arial"/>
            </a:rPr>
            <a:t>.</a:t>
          </a:r>
          <a:endParaRPr lang="en-GB" sz="1800" kern="1200"/>
        </a:p>
      </dsp:txBody>
      <dsp:txXfrm>
        <a:off x="2253698" y="584175"/>
        <a:ext cx="1972415" cy="2421476"/>
      </dsp:txXfrm>
    </dsp:sp>
    <dsp:sp modelId="{F8361B9D-FDFB-4C0A-A983-33D770FB6715}">
      <dsp:nvSpPr>
        <dsp:cNvPr id="0" name=""/>
        <dsp:cNvSpPr/>
      </dsp:nvSpPr>
      <dsp:spPr>
        <a:xfrm>
          <a:off x="4502251" y="65775"/>
          <a:ext cx="1972415" cy="518400"/>
        </a:xfrm>
        <a:prstGeom prst="rect">
          <a:avLst/>
        </a:prstGeom>
        <a:solidFill>
          <a:schemeClr val="accent1">
            <a:hueOff val="0"/>
            <a:satOff val="0"/>
            <a:lumOff val="0"/>
            <a:alphaOff val="0"/>
          </a:schemeClr>
        </a:solidFill>
        <a:ln w="19050">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a:t>WHO</a:t>
          </a:r>
          <a:endParaRPr lang="en-GB" sz="1800" kern="1200"/>
        </a:p>
      </dsp:txBody>
      <dsp:txXfrm>
        <a:off x="4502251" y="65775"/>
        <a:ext cx="1972415" cy="518400"/>
      </dsp:txXfrm>
    </dsp:sp>
    <dsp:sp modelId="{0927693D-1971-465A-B941-E57F2DE8CE09}">
      <dsp:nvSpPr>
        <dsp:cNvPr id="0" name=""/>
        <dsp:cNvSpPr/>
      </dsp:nvSpPr>
      <dsp:spPr>
        <a:xfrm>
          <a:off x="4502251" y="584175"/>
          <a:ext cx="1972415" cy="2421476"/>
        </a:xfrm>
        <a:prstGeom prst="rect">
          <a:avLst/>
        </a:prstGeom>
        <a:solidFill>
          <a:schemeClr val="accent1">
            <a:alpha val="90000"/>
            <a:tint val="40000"/>
            <a:hueOff val="0"/>
            <a:satOff val="0"/>
            <a:lumOff val="0"/>
            <a:alphaOff val="0"/>
          </a:schemeClr>
        </a:solidFill>
        <a:ln w="19050">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As many voices and views as we can accommodate within the resource and time we have</a:t>
          </a:r>
          <a:r>
            <a:rPr lang="en-GB" sz="1800" kern="1200">
              <a:latin typeface="Arial"/>
              <a:cs typeface="Arial"/>
            </a:rPr>
            <a:t>.</a:t>
          </a:r>
          <a:endParaRPr lang="en-GB" sz="1800" kern="1200"/>
        </a:p>
      </dsp:txBody>
      <dsp:txXfrm>
        <a:off x="4502251" y="584175"/>
        <a:ext cx="1972415" cy="2421476"/>
      </dsp:txXfrm>
    </dsp:sp>
    <dsp:sp modelId="{0FC3B682-E63E-4CC5-86D6-F7E943980650}">
      <dsp:nvSpPr>
        <dsp:cNvPr id="0" name=""/>
        <dsp:cNvSpPr/>
      </dsp:nvSpPr>
      <dsp:spPr>
        <a:xfrm>
          <a:off x="6750805" y="65775"/>
          <a:ext cx="1972415" cy="518400"/>
        </a:xfrm>
        <a:prstGeom prst="rect">
          <a:avLst/>
        </a:prstGeom>
        <a:solidFill>
          <a:schemeClr val="accent1">
            <a:hueOff val="0"/>
            <a:satOff val="0"/>
            <a:lumOff val="0"/>
            <a:alphaOff val="0"/>
          </a:schemeClr>
        </a:solidFill>
        <a:ln w="19050">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a:t>HOW</a:t>
          </a:r>
          <a:endParaRPr lang="en-GB" sz="1800" kern="1200"/>
        </a:p>
      </dsp:txBody>
      <dsp:txXfrm>
        <a:off x="6750805" y="65775"/>
        <a:ext cx="1972415" cy="518400"/>
      </dsp:txXfrm>
    </dsp:sp>
    <dsp:sp modelId="{D9098061-0A0B-47EE-B9E1-688D4532A15A}">
      <dsp:nvSpPr>
        <dsp:cNvPr id="0" name=""/>
        <dsp:cNvSpPr/>
      </dsp:nvSpPr>
      <dsp:spPr>
        <a:xfrm>
          <a:off x="6750805" y="584175"/>
          <a:ext cx="1972415" cy="2421476"/>
        </a:xfrm>
        <a:prstGeom prst="rect">
          <a:avLst/>
        </a:prstGeom>
        <a:solidFill>
          <a:schemeClr val="accent1">
            <a:alpha val="90000"/>
            <a:tint val="40000"/>
            <a:hueOff val="0"/>
            <a:satOff val="0"/>
            <a:lumOff val="0"/>
            <a:alphaOff val="0"/>
          </a:schemeClr>
        </a:solidFill>
        <a:ln w="19050">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Through a broad collaborative process over several stages, and by building on existing work across Sussex</a:t>
          </a:r>
          <a:r>
            <a:rPr lang="en-GB" sz="1800" kern="1200">
              <a:latin typeface="Arial"/>
              <a:cs typeface="Arial"/>
            </a:rPr>
            <a:t>.</a:t>
          </a:r>
          <a:endParaRPr lang="en-GB" sz="1800" kern="1200"/>
        </a:p>
      </dsp:txBody>
      <dsp:txXfrm>
        <a:off x="6750805" y="584175"/>
        <a:ext cx="1972415" cy="2421476"/>
      </dsp:txXfrm>
    </dsp:sp>
    <dsp:sp modelId="{392BBAA8-0D02-45FE-B2AA-F6B0FD7411EB}">
      <dsp:nvSpPr>
        <dsp:cNvPr id="0" name=""/>
        <dsp:cNvSpPr/>
      </dsp:nvSpPr>
      <dsp:spPr>
        <a:xfrm>
          <a:off x="8999358" y="65775"/>
          <a:ext cx="1972415" cy="518400"/>
        </a:xfrm>
        <a:prstGeom prst="rect">
          <a:avLst/>
        </a:prstGeom>
        <a:solidFill>
          <a:schemeClr val="accent1">
            <a:hueOff val="0"/>
            <a:satOff val="0"/>
            <a:lumOff val="0"/>
            <a:alphaOff val="0"/>
          </a:schemeClr>
        </a:solidFill>
        <a:ln w="19050">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a:t>WHEN</a:t>
          </a:r>
          <a:endParaRPr lang="en-GB" sz="1800" kern="1200"/>
        </a:p>
      </dsp:txBody>
      <dsp:txXfrm>
        <a:off x="8999358" y="65775"/>
        <a:ext cx="1972415" cy="518400"/>
      </dsp:txXfrm>
    </dsp:sp>
    <dsp:sp modelId="{773B241C-62B0-4967-9ACF-F5C9FE0476B3}">
      <dsp:nvSpPr>
        <dsp:cNvPr id="0" name=""/>
        <dsp:cNvSpPr/>
      </dsp:nvSpPr>
      <dsp:spPr>
        <a:xfrm>
          <a:off x="8999358" y="584175"/>
          <a:ext cx="1972415" cy="2421476"/>
        </a:xfrm>
        <a:prstGeom prst="rect">
          <a:avLst/>
        </a:prstGeom>
        <a:solidFill>
          <a:schemeClr val="accent1">
            <a:alpha val="90000"/>
            <a:tint val="40000"/>
            <a:hueOff val="0"/>
            <a:satOff val="0"/>
            <a:lumOff val="0"/>
            <a:alphaOff val="0"/>
          </a:schemeClr>
        </a:solidFill>
        <a:ln w="19050">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t>In draft by early November and agreed by the end of the financial year / ahead of the pre-election period</a:t>
          </a:r>
          <a:r>
            <a:rPr lang="en-GB" sz="1800" kern="1200">
              <a:latin typeface="Arial"/>
              <a:cs typeface="Arial"/>
            </a:rPr>
            <a:t>.</a:t>
          </a:r>
          <a:endParaRPr lang="en-GB" sz="1800" kern="1200"/>
        </a:p>
      </dsp:txBody>
      <dsp:txXfrm>
        <a:off x="8999358" y="584175"/>
        <a:ext cx="1972415" cy="2421476"/>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t>Layout: 01 Cover</a:t>
            </a:r>
          </a:p>
          <a:p>
            <a:endParaRPr/>
          </a:p>
          <a:p>
            <a:r>
              <a:t>Replace the title, subtitle, presenter/team and date. Delete optional fields if unnecessary. Keep the supplied wordmark unchanged. The title supports two lines.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D9048-39C6-5F85-C7D1-75449637FE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8018E7-6D2D-0489-71BB-82C0FF39FED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14B98CF-1B7C-B599-A3E8-BC5D230E4806}"/>
              </a:ext>
            </a:extLst>
          </p:cNvPr>
          <p:cNvSpPr>
            <a:spLocks noGrp="1"/>
          </p:cNvSpPr>
          <p:nvPr>
            <p:ph type="body" idx="1"/>
          </p:nvPr>
        </p:nvSpPr>
        <p:spPr/>
        <p:txBody>
          <a:bodyPr/>
          <a:lstStyle/>
          <a:p>
            <a:r>
              <a:t>Layout: 04 Standard content</a:t>
            </a:r>
          </a:p>
          <a:p>
            <a:endParaRPr/>
          </a:p>
          <a:p>
            <a:r>
              <a:t>Use a short headline and around three concise points. Use Enter for another bullet and Tab/</a:t>
            </a:r>
            <a:r>
              <a:rPr err="1"/>
              <a:t>Shift+Tab</a:t>
            </a:r>
            <a:r>
              <a:t> for one supporting level. Use Reset to restore the layout. Keep content brief before reducing the font size.</a:t>
            </a:r>
          </a:p>
        </p:txBody>
      </p:sp>
      <p:sp>
        <p:nvSpPr>
          <p:cNvPr id="4" name="Slide Number Placeholder 3">
            <a:extLst>
              <a:ext uri="{FF2B5EF4-FFF2-40B4-BE49-F238E27FC236}">
                <a16:creationId xmlns:a16="http://schemas.microsoft.com/office/drawing/2014/main" id="{1EEECC1A-9986-7C48-A5EB-042297A84FB6}"/>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209159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F4DD0-A805-9546-14BC-C3FC042CF6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9552EC-4CDD-1C75-C19D-7732134FB5A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563DB3F-013C-8C5E-90B8-0FECEF13903F}"/>
              </a:ext>
            </a:extLst>
          </p:cNvPr>
          <p:cNvSpPr>
            <a:spLocks noGrp="1"/>
          </p:cNvSpPr>
          <p:nvPr>
            <p:ph type="body" idx="1"/>
          </p:nvPr>
        </p:nvSpPr>
        <p:spPr/>
        <p:txBody>
          <a:bodyPr/>
          <a:lstStyle/>
          <a:p>
            <a:r>
              <a:t>Layout: 04 Standard content</a:t>
            </a:r>
          </a:p>
          <a:p>
            <a:endParaRPr/>
          </a:p>
          <a:p>
            <a:r>
              <a:t>Use a short headline and around three concise points. Use Enter for another bullet and Tab/</a:t>
            </a:r>
            <a:r>
              <a:rPr err="1"/>
              <a:t>Shift+Tab</a:t>
            </a:r>
            <a:r>
              <a:t> for one supporting level. Use Reset to restore the layout. Keep content brief before reducing the font size.</a:t>
            </a:r>
          </a:p>
        </p:txBody>
      </p:sp>
      <p:sp>
        <p:nvSpPr>
          <p:cNvPr id="4" name="Slide Number Placeholder 3">
            <a:extLst>
              <a:ext uri="{FF2B5EF4-FFF2-40B4-BE49-F238E27FC236}">
                <a16:creationId xmlns:a16="http://schemas.microsoft.com/office/drawing/2014/main" id="{F11EA645-BDE9-3A7D-16C0-0A45C24F136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55035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BC46A-301A-31C4-28FD-7DBC440DE2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EA88DF-33B8-0F7D-746A-2C3F5C783E8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A05A2C7-0602-A8A1-61F0-5F6B7278AD9A}"/>
              </a:ext>
            </a:extLst>
          </p:cNvPr>
          <p:cNvSpPr>
            <a:spLocks noGrp="1"/>
          </p:cNvSpPr>
          <p:nvPr>
            <p:ph type="body" idx="1"/>
          </p:nvPr>
        </p:nvSpPr>
        <p:spPr/>
        <p:txBody>
          <a:bodyPr/>
          <a:lstStyle/>
          <a:p>
            <a:r>
              <a:t>Layout: 04 Standard content</a:t>
            </a:r>
          </a:p>
          <a:p>
            <a:endParaRPr/>
          </a:p>
          <a:p>
            <a:r>
              <a:t>Use a short headline and around three concise points. Use Enter for another bullet and Tab/</a:t>
            </a:r>
            <a:r>
              <a:rPr err="1"/>
              <a:t>Shift+Tab</a:t>
            </a:r>
            <a:r>
              <a:t> for one supporting level. Use Reset to restore the layout. Keep content brief before reducing the font size.</a:t>
            </a:r>
          </a:p>
        </p:txBody>
      </p:sp>
      <p:sp>
        <p:nvSpPr>
          <p:cNvPr id="4" name="Slide Number Placeholder 3">
            <a:extLst>
              <a:ext uri="{FF2B5EF4-FFF2-40B4-BE49-F238E27FC236}">
                <a16:creationId xmlns:a16="http://schemas.microsoft.com/office/drawing/2014/main" id="{799420C5-6812-7ABF-26A6-F3C50A48536C}"/>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190255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D6010-1095-5B42-B54A-129DE57D1C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825F3F-2F4E-519F-984A-37EE57A6BAA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0F293FF-D5AF-744F-D148-EC75B4201C3D}"/>
              </a:ext>
            </a:extLst>
          </p:cNvPr>
          <p:cNvSpPr>
            <a:spLocks noGrp="1"/>
          </p:cNvSpPr>
          <p:nvPr>
            <p:ph type="body" idx="1"/>
          </p:nvPr>
        </p:nvSpPr>
        <p:spPr/>
        <p:txBody>
          <a:bodyPr/>
          <a:lstStyle/>
          <a:p>
            <a:r>
              <a:t>Layout: 04 Standard content</a:t>
            </a:r>
          </a:p>
          <a:p>
            <a:endParaRPr/>
          </a:p>
          <a:p>
            <a:r>
              <a:t>Use a short headline and around three concise points. Use Enter for another bullet and Tab/</a:t>
            </a:r>
            <a:r>
              <a:rPr err="1"/>
              <a:t>Shift+Tab</a:t>
            </a:r>
            <a:r>
              <a:t> for one supporting level. Use Reset to restore the layout. Keep content brief before reducing the font size.</a:t>
            </a:r>
          </a:p>
        </p:txBody>
      </p:sp>
      <p:sp>
        <p:nvSpPr>
          <p:cNvPr id="4" name="Slide Number Placeholder 3">
            <a:extLst>
              <a:ext uri="{FF2B5EF4-FFF2-40B4-BE49-F238E27FC236}">
                <a16:creationId xmlns:a16="http://schemas.microsoft.com/office/drawing/2014/main" id="{DF1D8D65-37D1-DA0A-BCE3-B11ED6A9677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7940233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01 Cover" preserve="1" userDrawn="1">
  <p:cSld name="01 Cover">
    <p:bg>
      <p:bgPr>
        <a:solidFill>
          <a:schemeClr val="accent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p:blipFill>
        <p:spPr>
          <a:xfrm>
            <a:off x="6248400" y="619125"/>
            <a:ext cx="5334000" cy="1237134"/>
          </a:xfrm>
          <a:prstGeom prst="rect">
            <a:avLst/>
          </a:prstGeom>
        </p:spPr>
      </p:pic>
      <p:sp>
        <p:nvSpPr>
          <p:cNvPr id="2" name="Title">
            <a:extLst>
              <a:ext uri="{FF2B5EF4-FFF2-40B4-BE49-F238E27FC236}">
                <a16:creationId xmlns:a16="http://schemas.microsoft.com/office/drawing/2014/main" id="{507D0CBE-5972-466E-A0A6-C765AD085BA9}"/>
              </a:ext>
            </a:extLst>
          </p:cNvPr>
          <p:cNvSpPr>
            <a:spLocks noGrp="1"/>
          </p:cNvSpPr>
          <p:nvPr>
            <p:ph type="title" hasCustomPrompt="1"/>
          </p:nvPr>
        </p:nvSpPr>
        <p:spPr>
          <a:xfrm>
            <a:off x="609600" y="2828925"/>
            <a:ext cx="10668000" cy="1562100"/>
          </a:xfrm>
          <a:prstGeom prst="rect">
            <a:avLst/>
          </a:prstGeom>
          <a:noFill/>
          <a:ln w="0">
            <a:noFill/>
            <a:prstDash val="solid"/>
          </a:ln>
        </p:spPr>
        <p:txBody>
          <a:bodyPr wrap="square" lIns="0" tIns="0" rIns="0" bIns="0" anchor="t">
            <a:noAutofit/>
          </a:bodyPr>
          <a:lstStyle>
            <a:lvl1pPr algn="l">
              <a:lnSpc>
                <a:spcPct val="100000"/>
              </a:lnSpc>
              <a:buNone/>
              <a:defRPr lang="en-GB" sz="5400" b="1">
                <a:solidFill>
                  <a:schemeClr val="lt1"/>
                </a:solidFill>
                <a:latin typeface="+mj-lt"/>
                <a:ea typeface="+mn-lt"/>
                <a:cs typeface="+mn-lt"/>
              </a:defRPr>
            </a:lvl1pPr>
            <a:lvl2pPr algn="l">
              <a:lnSpc>
                <a:spcPct val="100000"/>
              </a:lnSpc>
              <a:buNone/>
              <a:defRPr lang="en-GB" sz="5400" b="1">
                <a:solidFill>
                  <a:schemeClr val="lt1"/>
                </a:solidFill>
                <a:latin typeface="+mj-lt"/>
                <a:ea typeface="+mn-lt"/>
                <a:cs typeface="+mn-lt"/>
              </a:defRPr>
            </a:lvl2pPr>
            <a:lvl3pPr algn="l">
              <a:lnSpc>
                <a:spcPct val="100000"/>
              </a:lnSpc>
              <a:buNone/>
              <a:defRPr lang="en-GB" sz="5400" b="1">
                <a:solidFill>
                  <a:schemeClr val="lt1"/>
                </a:solidFill>
                <a:latin typeface="+mj-lt"/>
                <a:ea typeface="+mn-lt"/>
                <a:cs typeface="+mn-lt"/>
              </a:defRPr>
            </a:lvl3pPr>
          </a:lstStyle>
          <a:p>
            <a:pPr algn="l">
              <a:lnSpc>
                <a:spcPct val="100000"/>
              </a:lnSpc>
              <a:buNone/>
              <a:defRPr lang="en-GB" sz="5400" b="1">
                <a:solidFill>
                  <a:schemeClr val="lt1"/>
                </a:solidFill>
                <a:latin typeface="+mj-lt"/>
                <a:ea typeface="+mn-lt"/>
                <a:cs typeface="+mn-lt"/>
              </a:defRPr>
            </a:pPr>
            <a:r>
              <a:rPr lang="en-GB" sz="5400" b="1">
                <a:solidFill>
                  <a:schemeClr val="lt1"/>
                </a:solidFill>
                <a:latin typeface="+mj-lt"/>
                <a:ea typeface="+mn-lt"/>
                <a:cs typeface="+mn-lt"/>
              </a:rPr>
              <a:t>Presentation title</a:t>
            </a:r>
          </a:p>
        </p:txBody>
      </p:sp>
      <p:sp>
        <p:nvSpPr>
          <p:cNvPr id="3" name="Subtitle">
            <a:extLst>
              <a:ext uri="{FF2B5EF4-FFF2-40B4-BE49-F238E27FC236}">
                <a16:creationId xmlns:a16="http://schemas.microsoft.com/office/drawing/2014/main" id="{7AD13FFC-CE7F-4A9D-A68A-DF36630AAFD2}"/>
              </a:ext>
            </a:extLst>
          </p:cNvPr>
          <p:cNvSpPr>
            <a:spLocks noGrp="1"/>
          </p:cNvSpPr>
          <p:nvPr>
            <p:ph type="subTitle" idx="1" hasCustomPrompt="1"/>
          </p:nvPr>
        </p:nvSpPr>
        <p:spPr>
          <a:xfrm>
            <a:off x="609600" y="4591050"/>
            <a:ext cx="9906000" cy="733425"/>
          </a:xfrm>
          <a:prstGeom prst="rect">
            <a:avLst/>
          </a:prstGeom>
          <a:noFill/>
          <a:ln w="0">
            <a:noFill/>
            <a:prstDash val="solid"/>
          </a:ln>
        </p:spPr>
        <p:txBody>
          <a:bodyPr wrap="square" lIns="0" tIns="0" rIns="0" bIns="0" anchor="t">
            <a:noAutofit/>
          </a:bodyPr>
          <a:lstStyle>
            <a:lvl1pPr marL="0" indent="0" algn="l">
              <a:buNone/>
              <a:defRPr lang="en-GB" sz="2400">
                <a:solidFill>
                  <a:schemeClr val="lt1"/>
                </a:solidFill>
                <a:latin typeface="+mn-lt"/>
                <a:ea typeface="+mn-lt"/>
                <a:cs typeface="+mn-lt"/>
              </a:defRPr>
            </a:lvl1pPr>
            <a:lvl2pPr marL="0" indent="0" algn="l">
              <a:buNone/>
              <a:defRPr lang="en-GB" sz="2400">
                <a:solidFill>
                  <a:schemeClr val="lt1"/>
                </a:solidFill>
                <a:latin typeface="+mn-lt"/>
                <a:ea typeface="+mn-lt"/>
                <a:cs typeface="+mn-lt"/>
              </a:defRPr>
            </a:lvl2pPr>
            <a:lvl3pPr marL="0" indent="0" algn="l">
              <a:buNone/>
              <a:defRPr lang="en-GB" sz="2400">
                <a:solidFill>
                  <a:schemeClr val="lt1"/>
                </a:solidFill>
                <a:latin typeface="+mn-lt"/>
                <a:ea typeface="+mn-lt"/>
                <a:cs typeface="+mn-lt"/>
              </a:defRPr>
            </a:lvl3pPr>
          </a:lstStyle>
          <a:p>
            <a:pPr marL="0" indent="0" algn="l">
              <a:buNone/>
              <a:defRPr lang="en-GB" sz="2400">
                <a:solidFill>
                  <a:schemeClr val="lt1"/>
                </a:solidFill>
                <a:latin typeface="+mn-lt"/>
                <a:ea typeface="+mn-lt"/>
                <a:cs typeface="+mn-lt"/>
              </a:defRPr>
            </a:pPr>
            <a:r>
              <a:rPr lang="en-GB" sz="2400">
                <a:solidFill>
                  <a:schemeClr val="lt1"/>
                </a:solidFill>
                <a:latin typeface="+mn-lt"/>
                <a:ea typeface="+mn-lt"/>
                <a:cs typeface="+mn-lt"/>
              </a:rPr>
              <a:t>[Optional subtitle]</a:t>
            </a:r>
          </a:p>
        </p:txBody>
      </p:sp>
      <p:sp>
        <p:nvSpPr>
          <p:cNvPr id="4" name="Presenter and date">
            <a:extLst>
              <a:ext uri="{FF2B5EF4-FFF2-40B4-BE49-F238E27FC236}">
                <a16:creationId xmlns:a16="http://schemas.microsoft.com/office/drawing/2014/main" id="{74E11B93-4BE0-4F6F-BBE5-BB7A24E22181}"/>
              </a:ext>
            </a:extLst>
          </p:cNvPr>
          <p:cNvSpPr>
            <a:spLocks noGrp="1"/>
          </p:cNvSpPr>
          <p:nvPr>
            <p:ph type="body" idx="2" hasCustomPrompt="1"/>
          </p:nvPr>
        </p:nvSpPr>
        <p:spPr>
          <a:xfrm>
            <a:off x="609600" y="5972175"/>
            <a:ext cx="10668000" cy="361950"/>
          </a:xfrm>
          <a:prstGeom prst="rect">
            <a:avLst/>
          </a:prstGeom>
          <a:noFill/>
          <a:ln w="0">
            <a:noFill/>
            <a:prstDash val="solid"/>
          </a:ln>
        </p:spPr>
        <p:txBody>
          <a:bodyPr wrap="square" lIns="0" tIns="0" rIns="0" bIns="0" anchor="t">
            <a:noAutofit/>
          </a:bodyPr>
          <a:lstStyle>
            <a:lvl1pPr marL="0" indent="0" algn="l">
              <a:buNone/>
              <a:defRPr lang="en-GB" sz="1800">
                <a:solidFill>
                  <a:schemeClr val="lt1"/>
                </a:solidFill>
                <a:latin typeface="+mn-lt"/>
                <a:ea typeface="+mn-lt"/>
                <a:cs typeface="+mn-lt"/>
              </a:defRPr>
            </a:lvl1pPr>
            <a:lvl2pPr marL="0" indent="0" algn="l">
              <a:buNone/>
              <a:defRPr lang="en-GB" sz="1800">
                <a:solidFill>
                  <a:schemeClr val="lt1"/>
                </a:solidFill>
                <a:latin typeface="+mn-lt"/>
                <a:ea typeface="+mn-lt"/>
                <a:cs typeface="+mn-lt"/>
              </a:defRPr>
            </a:lvl2pPr>
            <a:lvl3pPr marL="0" indent="0" algn="l">
              <a:buNone/>
              <a:defRPr lang="en-GB" sz="1800">
                <a:solidFill>
                  <a:schemeClr val="lt1"/>
                </a:solidFill>
                <a:latin typeface="+mn-lt"/>
                <a:ea typeface="+mn-lt"/>
                <a:cs typeface="+mn-lt"/>
              </a:defRPr>
            </a:lvl3pPr>
          </a:lstStyle>
          <a:p>
            <a:pPr marL="0" indent="0" algn="l">
              <a:buNone/>
              <a:defRPr lang="en-GB" sz="1800">
                <a:solidFill>
                  <a:schemeClr val="lt1"/>
                </a:solidFill>
                <a:latin typeface="+mn-lt"/>
                <a:ea typeface="+mn-lt"/>
                <a:cs typeface="+mn-lt"/>
              </a:defRPr>
            </a:pPr>
            <a:r>
              <a:rPr lang="en-GB" sz="1800">
                <a:solidFill>
                  <a:schemeClr val="lt1"/>
                </a:solidFill>
                <a:latin typeface="+mn-lt"/>
                <a:ea typeface="+mn-lt"/>
                <a:cs typeface="+mn-lt"/>
              </a:rPr>
              <a:t>[Presenter / team]  |  [Date]</a:t>
            </a:r>
          </a:p>
        </p:txBody>
      </p:sp>
    </p:spTree>
    <p:extLst>
      <p:ext uri="{BB962C8B-B14F-4D97-AF65-F5344CB8AC3E}">
        <p14:creationId xmlns:p14="http://schemas.microsoft.com/office/powerpoint/2010/main" val="150578015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02 Agenda" preserve="1" userDrawn="1">
  <p:cSld name="02 Agenda">
    <p:bg>
      <p:bgPr>
        <a:solidFill>
          <a:schemeClr val="bg1"/>
        </a:solidFill>
        <a:effectLst/>
      </p:bgPr>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9262C950-4D8E-4161-8968-24F9B55F4BE1}"/>
              </a:ext>
            </a:extLst>
          </p:cNvPr>
          <p:cNvSpPr>
            <a:spLocks noGrp="1"/>
          </p:cNvSpPr>
          <p:nvPr>
            <p:ph type="title" hasCustomPrompt="1"/>
          </p:nvPr>
        </p:nvSpPr>
        <p:spPr>
          <a:xfrm>
            <a:off x="609600" y="1323975"/>
            <a:ext cx="10972800" cy="1219200"/>
          </a:xfrm>
          <a:prstGeom prst="rect">
            <a:avLst/>
          </a:prstGeom>
          <a:noFill/>
          <a:ln w="0">
            <a:noFill/>
            <a:prstDash val="solid"/>
          </a:ln>
        </p:spPr>
        <p:txBody>
          <a:bodyPr wrap="square" lIns="0" tIns="0" rIns="0" bIns="0" anchor="t">
            <a:noAutofit/>
          </a:bodyPr>
          <a:lstStyle>
            <a:lvl1pPr algn="l">
              <a:lnSpc>
                <a:spcPct val="105000"/>
              </a:lnSpc>
              <a:buNone/>
              <a:defRPr lang="en-GB" sz="4200" b="1">
                <a:solidFill>
                  <a:schemeClr val="accent1"/>
                </a:solidFill>
                <a:latin typeface="+mj-lt"/>
                <a:ea typeface="+mn-lt"/>
                <a:cs typeface="+mn-lt"/>
              </a:defRPr>
            </a:lvl1pPr>
            <a:lvl2pPr algn="l">
              <a:lnSpc>
                <a:spcPct val="105000"/>
              </a:lnSpc>
              <a:buNone/>
              <a:defRPr lang="en-GB" sz="4200" b="1">
                <a:solidFill>
                  <a:schemeClr val="accent1"/>
                </a:solidFill>
                <a:latin typeface="+mj-lt"/>
                <a:ea typeface="+mn-lt"/>
                <a:cs typeface="+mn-lt"/>
              </a:defRPr>
            </a:lvl2pPr>
            <a:lvl3pPr algn="l">
              <a:lnSpc>
                <a:spcPct val="105000"/>
              </a:lnSpc>
              <a:buNone/>
              <a:defRPr lang="en-GB" sz="4200" b="1">
                <a:solidFill>
                  <a:schemeClr val="accent1"/>
                </a:solidFill>
                <a:latin typeface="+mj-lt"/>
                <a:ea typeface="+mn-lt"/>
                <a:cs typeface="+mn-lt"/>
              </a:defRPr>
            </a:lvl3pPr>
          </a:lstStyle>
          <a:p>
            <a:pPr algn="l">
              <a:lnSpc>
                <a:spcPct val="105000"/>
              </a:lnSpc>
              <a:buNone/>
              <a:defRPr lang="en-GB" sz="4200" b="1">
                <a:solidFill>
                  <a:schemeClr val="accent1"/>
                </a:solidFill>
                <a:latin typeface="+mj-lt"/>
                <a:ea typeface="+mn-lt"/>
                <a:cs typeface="+mn-lt"/>
              </a:defRPr>
            </a:pPr>
            <a:r>
              <a:rPr lang="en-GB" sz="4200" b="1">
                <a:solidFill>
                  <a:schemeClr val="accent1"/>
                </a:solidFill>
                <a:latin typeface="+mj-lt"/>
                <a:ea typeface="+mn-lt"/>
                <a:cs typeface="+mn-lt"/>
              </a:rPr>
              <a:t>Agenda</a:t>
            </a:r>
          </a:p>
        </p:txBody>
      </p:sp>
      <p:sp>
        <p:nvSpPr>
          <p:cNvPr id="2" name="Agenda items">
            <a:extLst>
              <a:ext uri="{FF2B5EF4-FFF2-40B4-BE49-F238E27FC236}">
                <a16:creationId xmlns:a16="http://schemas.microsoft.com/office/drawing/2014/main" id="{5E7E8E50-9899-4565-874A-45529BCDEA1E}"/>
              </a:ext>
            </a:extLst>
          </p:cNvPr>
          <p:cNvSpPr>
            <a:spLocks noGrp="1"/>
          </p:cNvSpPr>
          <p:nvPr>
            <p:ph type="body" idx="1" hasCustomPrompt="1"/>
          </p:nvPr>
        </p:nvSpPr>
        <p:spPr>
          <a:xfrm>
            <a:off x="762000" y="2800350"/>
            <a:ext cx="10629900" cy="3076575"/>
          </a:xfrm>
          <a:prstGeom prst="rect">
            <a:avLst/>
          </a:prstGeom>
          <a:noFill/>
          <a:ln w="0">
            <a:noFill/>
            <a:prstDash val="solid"/>
          </a:ln>
        </p:spPr>
        <p:txBody>
          <a:bodyPr wrap="square" lIns="0" tIns="0" rIns="0" bIns="0" anchor="t">
            <a:noAutofit/>
          </a:bodyPr>
          <a:lstStyle>
            <a:lvl1pPr marL="457200" indent="-457200" algn="l">
              <a:spcAft>
                <a:spcPts val="1800"/>
              </a:spcAft>
              <a:buAutoNum type="arabicPeriod"/>
              <a:defRPr lang="en-GB" sz="2700">
                <a:solidFill>
                  <a:schemeClr val="tx1"/>
                </a:solidFill>
                <a:latin typeface="+mn-lt"/>
                <a:ea typeface="+mn-lt"/>
                <a:cs typeface="+mn-lt"/>
              </a:defRPr>
            </a:lvl1pPr>
            <a:lvl2pPr marL="457200" indent="-457200" algn="l">
              <a:spcAft>
                <a:spcPts val="1800"/>
              </a:spcAft>
              <a:buAutoNum type="arabicPeriod"/>
              <a:defRPr lang="en-GB" sz="2700">
                <a:solidFill>
                  <a:schemeClr val="tx1"/>
                </a:solidFill>
                <a:latin typeface="+mn-lt"/>
                <a:ea typeface="+mn-lt"/>
                <a:cs typeface="+mn-lt"/>
              </a:defRPr>
            </a:lvl2pPr>
            <a:lvl3pPr marL="457200" indent="-457200" algn="l">
              <a:spcAft>
                <a:spcPts val="1800"/>
              </a:spcAft>
              <a:buAutoNum type="arabicPeriod"/>
              <a:defRPr lang="en-GB" sz="2700">
                <a:solidFill>
                  <a:schemeClr val="tx1"/>
                </a:solidFill>
                <a:latin typeface="+mn-lt"/>
                <a:ea typeface="+mn-lt"/>
                <a:cs typeface="+mn-lt"/>
              </a:defRPr>
            </a:lvl3pPr>
          </a:lstStyle>
          <a:p>
            <a:pPr marL="457200" indent="-457200" algn="l">
              <a:spcAft>
                <a:spcPts val="1800"/>
              </a:spcAft>
              <a:buAutoNum type="arabicPeriod"/>
              <a:defRPr lang="en-GB" sz="2700">
                <a:solidFill>
                  <a:schemeClr val="tx1"/>
                </a:solidFill>
                <a:latin typeface="+mn-lt"/>
                <a:ea typeface="+mn-lt"/>
                <a:cs typeface="+mn-lt"/>
              </a:defRPr>
            </a:pPr>
            <a:r>
              <a:rPr lang="en-GB" sz="2700">
                <a:solidFill>
                  <a:schemeClr val="tx1"/>
                </a:solidFill>
                <a:latin typeface="+mn-lt"/>
                <a:ea typeface="+mn-lt"/>
                <a:cs typeface="+mn-lt"/>
              </a:rPr>
              <a:t>First topic</a:t>
            </a:r>
          </a:p>
          <a:p>
            <a:pPr marL="457200" indent="-457200" algn="l">
              <a:spcAft>
                <a:spcPts val="1800"/>
              </a:spcAft>
              <a:buAutoNum type="arabicPeriod"/>
              <a:defRPr lang="en-GB" sz="2700">
                <a:solidFill>
                  <a:schemeClr val="tx1"/>
                </a:solidFill>
                <a:latin typeface="+mn-lt"/>
                <a:ea typeface="+mn-lt"/>
                <a:cs typeface="+mn-lt"/>
              </a:defRPr>
            </a:pPr>
            <a:r>
              <a:rPr lang="en-GB" sz="2700">
                <a:solidFill>
                  <a:schemeClr val="tx1"/>
                </a:solidFill>
                <a:latin typeface="+mn-lt"/>
                <a:ea typeface="+mn-lt"/>
                <a:cs typeface="+mn-lt"/>
              </a:rPr>
              <a:t>Second topic</a:t>
            </a:r>
          </a:p>
          <a:p>
            <a:pPr marL="457200" indent="-457200" algn="l">
              <a:spcAft>
                <a:spcPts val="1800"/>
              </a:spcAft>
              <a:buAutoNum type="arabicPeriod"/>
              <a:defRPr lang="en-GB" sz="2700">
                <a:solidFill>
                  <a:schemeClr val="tx1"/>
                </a:solidFill>
                <a:latin typeface="+mn-lt"/>
                <a:ea typeface="+mn-lt"/>
                <a:cs typeface="+mn-lt"/>
              </a:defRPr>
            </a:pPr>
            <a:r>
              <a:rPr lang="en-GB" sz="2700">
                <a:solidFill>
                  <a:schemeClr val="tx1"/>
                </a:solidFill>
                <a:latin typeface="+mn-lt"/>
                <a:ea typeface="+mn-lt"/>
                <a:cs typeface="+mn-lt"/>
              </a:rPr>
              <a:t>Third topic</a:t>
            </a:r>
          </a:p>
          <a:p>
            <a:pPr marL="457200" indent="-457200" algn="l">
              <a:spcAft>
                <a:spcPts val="1800"/>
              </a:spcAft>
              <a:buAutoNum type="arabicPeriod"/>
              <a:defRPr lang="en-GB" sz="2700">
                <a:solidFill>
                  <a:schemeClr val="tx1"/>
                </a:solidFill>
                <a:latin typeface="+mn-lt"/>
                <a:ea typeface="+mn-lt"/>
                <a:cs typeface="+mn-lt"/>
              </a:defRPr>
            </a:pPr>
            <a:r>
              <a:rPr lang="en-GB" sz="2700">
                <a:solidFill>
                  <a:schemeClr val="tx1"/>
                </a:solidFill>
                <a:latin typeface="+mn-lt"/>
                <a:ea typeface="+mn-lt"/>
                <a:cs typeface="+mn-lt"/>
              </a:rPr>
              <a:t>Fourth topic</a:t>
            </a:r>
          </a:p>
        </p:txBody>
      </p:sp>
      <p:sp>
        <p:nvSpPr>
          <p:cNvPr id="3" name="Footer">
            <a:extLst>
              <a:ext uri="{FF2B5EF4-FFF2-40B4-BE49-F238E27FC236}">
                <a16:creationId xmlns:a16="http://schemas.microsoft.com/office/drawing/2014/main" id="{6CD9B316-5BA7-4F4B-BE45-E2CC2F399648}"/>
              </a:ext>
            </a:extLst>
          </p:cNvPr>
          <p:cNvSpPr>
            <a:spLocks noGrp="1"/>
          </p:cNvSpPr>
          <p:nvPr>
            <p:ph type="ftr" idx="90"/>
          </p:nvPr>
        </p:nvSpPr>
        <p:spPr>
          <a:xfrm>
            <a:off x="609600" y="6486525"/>
            <a:ext cx="8953500" cy="209550"/>
          </a:xfrm>
          <a:prstGeom prst="rect">
            <a:avLst/>
          </a:prstGeom>
          <a:noFill/>
          <a:ln w="0">
            <a:noFill/>
            <a:prstDash val="solid"/>
          </a:ln>
        </p:spPr>
        <p:txBody>
          <a:bodyPr wrap="square" lIns="0" tIns="0" rIns="0" bIns="0" anchor="t">
            <a:noAutofit/>
          </a:bodyPr>
          <a:lstStyle>
            <a:lvl1pPr marL="0" indent="0" algn="l">
              <a:buNone/>
              <a:defRPr lang="en-GB" sz="1400">
                <a:solidFill>
                  <a:schemeClr val="tx2"/>
                </a:solidFill>
                <a:latin typeface="+mn-lt"/>
                <a:ea typeface="+mn-lt"/>
                <a:cs typeface="+mn-lt"/>
              </a:defRPr>
            </a:lvl1pPr>
            <a:lvl2pPr marL="0" indent="0" algn="l">
              <a:buNone/>
              <a:defRPr lang="en-GB" sz="1400">
                <a:solidFill>
                  <a:schemeClr val="tx2"/>
                </a:solidFill>
                <a:latin typeface="+mn-lt"/>
                <a:ea typeface="+mn-lt"/>
                <a:cs typeface="+mn-lt"/>
              </a:defRPr>
            </a:lvl2pPr>
            <a:lvl3pPr marL="0" indent="0" algn="l">
              <a:buNone/>
              <a:defRPr lang="en-GB" sz="1400">
                <a:solidFill>
                  <a:schemeClr val="tx2"/>
                </a:solidFill>
                <a:latin typeface="+mn-lt"/>
                <a:ea typeface="+mn-lt"/>
                <a:cs typeface="+mn-lt"/>
              </a:defRPr>
            </a:lvl3pPr>
          </a:lstStyle>
          <a:p>
            <a:pPr marL="0" indent="0" algn="l">
              <a:buNone/>
              <a:defRPr lang="en-GB" sz="1400">
                <a:solidFill>
                  <a:schemeClr val="tx2"/>
                </a:solidFill>
                <a:latin typeface="+mn-lt"/>
                <a:ea typeface="+mn-lt"/>
                <a:cs typeface="+mn-lt"/>
              </a:defRPr>
            </a:pPr>
            <a:r>
              <a:rPr lang="en-GB" sz="1400">
                <a:solidFill>
                  <a:schemeClr val="tx2"/>
                </a:solidFill>
                <a:latin typeface="+mn-lt"/>
                <a:ea typeface="+mn-lt"/>
                <a:cs typeface="+mn-lt"/>
              </a:rPr>
              <a:t>SBSA | [Presentation title]</a:t>
            </a:r>
          </a:p>
        </p:txBody>
      </p:sp>
      <p:sp>
        <p:nvSpPr>
          <p:cNvPr id="4" name="Slide number">
            <a:extLst>
              <a:ext uri="{FF2B5EF4-FFF2-40B4-BE49-F238E27FC236}">
                <a16:creationId xmlns:a16="http://schemas.microsoft.com/office/drawing/2014/main" id="{C75948FD-BB09-4375-A64F-29EDF465653F}"/>
              </a:ext>
            </a:extLst>
          </p:cNvPr>
          <p:cNvSpPr>
            <a:spLocks noGrp="1"/>
          </p:cNvSpPr>
          <p:nvPr>
            <p:ph type="sldNum" idx="92"/>
          </p:nvPr>
        </p:nvSpPr>
        <p:spPr>
          <a:xfrm>
            <a:off x="10820400" y="6486525"/>
            <a:ext cx="762000" cy="209550"/>
          </a:xfrm>
          <a:prstGeom prst="rect">
            <a:avLst/>
          </a:prstGeom>
          <a:noFill/>
          <a:ln w="0">
            <a:noFill/>
            <a:prstDash val="solid"/>
          </a:ln>
        </p:spPr>
        <p:txBody>
          <a:bodyPr wrap="square" lIns="0" tIns="0" rIns="0" bIns="0" anchor="t">
            <a:noAutofit/>
          </a:bodyPr>
          <a:lstStyle>
            <a:lvl1pPr marL="0" indent="0" algn="r">
              <a:buNone/>
              <a:defRPr lang="en-GB" sz="1400">
                <a:solidFill>
                  <a:schemeClr val="tx2"/>
                </a:solidFill>
                <a:latin typeface="+mn-lt"/>
              </a:defRPr>
            </a:lvl1pPr>
            <a:lvl2pPr marL="0" indent="0" algn="r">
              <a:buNone/>
              <a:defRPr lang="en-GB" sz="1400">
                <a:solidFill>
                  <a:schemeClr val="tx2"/>
                </a:solidFill>
                <a:latin typeface="+mn-lt"/>
              </a:defRPr>
            </a:lvl2pPr>
            <a:lvl3pPr marL="0" indent="0" algn="r">
              <a:buNone/>
              <a:defRPr lang="en-GB" sz="1400">
                <a:solidFill>
                  <a:schemeClr val="tx2"/>
                </a:solidFill>
                <a:latin typeface="+mn-lt"/>
              </a:defRPr>
            </a:lvl3pPr>
          </a:lstStyle>
          <a:p>
            <a:pPr marL="0" indent="0" algn="r">
              <a:buNone/>
              <a:defRPr lang="en-GB" sz="1400">
                <a:solidFill>
                  <a:schemeClr val="tx2"/>
                </a:solidFill>
                <a:latin typeface="+mn-lt"/>
              </a:defRPr>
            </a:pPr>
            <a:fld id="{79819DA1-1EE3-468E-B75A-D364A7105AFE}" type="slidenum">
              <a:rPr lang="en-GB" sz="1400">
                <a:latin typeface="+mn-lt"/>
              </a:rPr>
              <a:t>‹#›</a:t>
            </a:fld>
            <a:endParaRPr lang="en-GB" sz="1400">
              <a:latin typeface="+mn-lt"/>
            </a:endParaRPr>
          </a:p>
        </p:txBody>
      </p:sp>
    </p:spTree>
    <p:extLst>
      <p:ext uri="{BB962C8B-B14F-4D97-AF65-F5344CB8AC3E}">
        <p14:creationId xmlns:p14="http://schemas.microsoft.com/office/powerpoint/2010/main" val="1797343604"/>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03 Section divider" preserve="1" userDrawn="1">
  <p:cSld name="03 Section divider">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p:blipFill>
        <p:spPr>
          <a:xfrm>
            <a:off x="8724900" y="409575"/>
            <a:ext cx="2857500" cy="662750"/>
          </a:xfrm>
          <a:prstGeom prst="rect">
            <a:avLst/>
          </a:prstGeom>
        </p:spPr>
      </p:pic>
      <p:sp>
        <p:nvSpPr>
          <p:cNvPr id="2" name="Title">
            <a:extLst>
              <a:ext uri="{FF2B5EF4-FFF2-40B4-BE49-F238E27FC236}">
                <a16:creationId xmlns:a16="http://schemas.microsoft.com/office/drawing/2014/main" id="{13E8F588-3A1B-4AFC-A563-CFDB417B2948}"/>
              </a:ext>
            </a:extLst>
          </p:cNvPr>
          <p:cNvSpPr>
            <a:spLocks noGrp="1"/>
          </p:cNvSpPr>
          <p:nvPr>
            <p:ph type="title" hasCustomPrompt="1"/>
          </p:nvPr>
        </p:nvSpPr>
        <p:spPr>
          <a:xfrm>
            <a:off x="609600" y="2590800"/>
            <a:ext cx="10668000" cy="1581150"/>
          </a:xfrm>
          <a:prstGeom prst="rect">
            <a:avLst/>
          </a:prstGeom>
          <a:noFill/>
          <a:ln w="0">
            <a:noFill/>
            <a:prstDash val="solid"/>
          </a:ln>
        </p:spPr>
        <p:txBody>
          <a:bodyPr wrap="square" lIns="0" tIns="0" rIns="0" bIns="0" anchor="t">
            <a:noAutofit/>
          </a:bodyPr>
          <a:lstStyle>
            <a:lvl1pPr algn="l">
              <a:lnSpc>
                <a:spcPct val="100000"/>
              </a:lnSpc>
              <a:buNone/>
              <a:defRPr lang="en-GB" sz="5100" b="1">
                <a:solidFill>
                  <a:schemeClr val="lt1"/>
                </a:solidFill>
                <a:latin typeface="+mj-lt"/>
                <a:ea typeface="+mn-lt"/>
                <a:cs typeface="+mn-lt"/>
              </a:defRPr>
            </a:lvl1pPr>
            <a:lvl2pPr algn="l">
              <a:lnSpc>
                <a:spcPct val="100000"/>
              </a:lnSpc>
              <a:buNone/>
              <a:defRPr lang="en-GB" sz="5100" b="1">
                <a:solidFill>
                  <a:schemeClr val="lt1"/>
                </a:solidFill>
                <a:latin typeface="+mj-lt"/>
                <a:ea typeface="+mn-lt"/>
                <a:cs typeface="+mn-lt"/>
              </a:defRPr>
            </a:lvl2pPr>
            <a:lvl3pPr algn="l">
              <a:lnSpc>
                <a:spcPct val="100000"/>
              </a:lnSpc>
              <a:buNone/>
              <a:defRPr lang="en-GB" sz="5100" b="1">
                <a:solidFill>
                  <a:schemeClr val="lt1"/>
                </a:solidFill>
                <a:latin typeface="+mj-lt"/>
                <a:ea typeface="+mn-lt"/>
                <a:cs typeface="+mn-lt"/>
              </a:defRPr>
            </a:lvl3pPr>
          </a:lstStyle>
          <a:p>
            <a:pPr algn="l">
              <a:lnSpc>
                <a:spcPct val="100000"/>
              </a:lnSpc>
              <a:buNone/>
              <a:defRPr lang="en-GB" sz="5100" b="1">
                <a:solidFill>
                  <a:schemeClr val="lt1"/>
                </a:solidFill>
                <a:latin typeface="+mj-lt"/>
                <a:ea typeface="+mn-lt"/>
                <a:cs typeface="+mn-lt"/>
              </a:defRPr>
            </a:pPr>
            <a:r>
              <a:rPr lang="en-GB" sz="5100" b="1">
                <a:solidFill>
                  <a:schemeClr val="lt1"/>
                </a:solidFill>
                <a:latin typeface="+mj-lt"/>
                <a:ea typeface="+mn-lt"/>
                <a:cs typeface="+mn-lt"/>
              </a:rPr>
              <a:t>Section title</a:t>
            </a:r>
          </a:p>
        </p:txBody>
      </p:sp>
      <p:sp>
        <p:nvSpPr>
          <p:cNvPr id="3" name="Section introduction">
            <a:extLst>
              <a:ext uri="{FF2B5EF4-FFF2-40B4-BE49-F238E27FC236}">
                <a16:creationId xmlns:a16="http://schemas.microsoft.com/office/drawing/2014/main" id="{F8914B54-530E-4537-8218-B04C14992042}"/>
              </a:ext>
            </a:extLst>
          </p:cNvPr>
          <p:cNvSpPr>
            <a:spLocks noGrp="1"/>
          </p:cNvSpPr>
          <p:nvPr>
            <p:ph type="body" idx="1" hasCustomPrompt="1"/>
          </p:nvPr>
        </p:nvSpPr>
        <p:spPr>
          <a:xfrm>
            <a:off x="609600" y="4457700"/>
            <a:ext cx="9715500" cy="914400"/>
          </a:xfrm>
          <a:prstGeom prst="rect">
            <a:avLst/>
          </a:prstGeom>
          <a:noFill/>
          <a:ln w="0">
            <a:noFill/>
            <a:prstDash val="solid"/>
          </a:ln>
        </p:spPr>
        <p:txBody>
          <a:bodyPr wrap="square" lIns="0" tIns="0" rIns="0" bIns="0" anchor="t">
            <a:noAutofit/>
          </a:bodyPr>
          <a:lstStyle>
            <a:lvl1pPr marL="0" indent="0" algn="l">
              <a:buNone/>
              <a:defRPr lang="en-GB" sz="2400">
                <a:solidFill>
                  <a:schemeClr val="lt1"/>
                </a:solidFill>
                <a:latin typeface="+mn-lt"/>
                <a:ea typeface="+mn-lt"/>
                <a:cs typeface="+mn-lt"/>
              </a:defRPr>
            </a:lvl1pPr>
            <a:lvl2pPr marL="0" indent="0" algn="l">
              <a:buNone/>
              <a:defRPr lang="en-GB" sz="2400">
                <a:solidFill>
                  <a:schemeClr val="lt1"/>
                </a:solidFill>
                <a:latin typeface="+mn-lt"/>
                <a:ea typeface="+mn-lt"/>
                <a:cs typeface="+mn-lt"/>
              </a:defRPr>
            </a:lvl2pPr>
            <a:lvl3pPr marL="0" indent="0" algn="l">
              <a:buNone/>
              <a:defRPr lang="en-GB" sz="2400">
                <a:solidFill>
                  <a:schemeClr val="lt1"/>
                </a:solidFill>
                <a:latin typeface="+mn-lt"/>
                <a:ea typeface="+mn-lt"/>
                <a:cs typeface="+mn-lt"/>
              </a:defRPr>
            </a:lvl3pPr>
          </a:lstStyle>
          <a:p>
            <a:pPr marL="0" indent="0" algn="l">
              <a:buNone/>
              <a:defRPr lang="en-GB" sz="2400">
                <a:solidFill>
                  <a:schemeClr val="lt1"/>
                </a:solidFill>
                <a:latin typeface="+mn-lt"/>
                <a:ea typeface="+mn-lt"/>
                <a:cs typeface="+mn-lt"/>
              </a:defRPr>
            </a:pPr>
            <a:r>
              <a:rPr lang="en-GB" sz="2400">
                <a:solidFill>
                  <a:schemeClr val="lt1"/>
                </a:solidFill>
                <a:latin typeface="+mn-lt"/>
                <a:ea typeface="+mn-lt"/>
                <a:cs typeface="+mn-lt"/>
              </a:rPr>
              <a:t>[Optional introduction]</a:t>
            </a:r>
          </a:p>
        </p:txBody>
      </p:sp>
    </p:spTree>
    <p:extLst>
      <p:ext uri="{BB962C8B-B14F-4D97-AF65-F5344CB8AC3E}">
        <p14:creationId xmlns:p14="http://schemas.microsoft.com/office/powerpoint/2010/main" val="153690896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04 Standard content" preserve="1" userDrawn="1">
  <p:cSld name="04 Standard content">
    <p:bg>
      <p:bgPr>
        <a:solidFill>
          <a:schemeClr val="bg1"/>
        </a:solidFill>
        <a:effectLst/>
      </p:bgPr>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28ABFD0C-51B9-4644-BB0E-488EA955E06B}"/>
              </a:ext>
            </a:extLst>
          </p:cNvPr>
          <p:cNvSpPr>
            <a:spLocks noGrp="1"/>
          </p:cNvSpPr>
          <p:nvPr>
            <p:ph type="title" hasCustomPrompt="1"/>
          </p:nvPr>
        </p:nvSpPr>
        <p:spPr>
          <a:xfrm>
            <a:off x="609600" y="1323975"/>
            <a:ext cx="10972800" cy="1219200"/>
          </a:xfrm>
          <a:prstGeom prst="rect">
            <a:avLst/>
          </a:prstGeom>
          <a:noFill/>
          <a:ln w="0">
            <a:noFill/>
            <a:prstDash val="solid"/>
          </a:ln>
        </p:spPr>
        <p:txBody>
          <a:bodyPr wrap="square" lIns="0" tIns="0" rIns="0" bIns="0" anchor="t">
            <a:noAutofit/>
          </a:bodyPr>
          <a:lstStyle>
            <a:lvl1pPr algn="l">
              <a:lnSpc>
                <a:spcPct val="105000"/>
              </a:lnSpc>
              <a:buNone/>
              <a:defRPr lang="en-GB" sz="4200" b="1">
                <a:solidFill>
                  <a:schemeClr val="accent1"/>
                </a:solidFill>
                <a:latin typeface="+mj-lt"/>
                <a:ea typeface="+mn-lt"/>
                <a:cs typeface="+mn-lt"/>
              </a:defRPr>
            </a:lvl1pPr>
            <a:lvl2pPr algn="l">
              <a:lnSpc>
                <a:spcPct val="105000"/>
              </a:lnSpc>
              <a:buNone/>
              <a:defRPr lang="en-GB" sz="4200" b="1">
                <a:solidFill>
                  <a:schemeClr val="accent1"/>
                </a:solidFill>
                <a:latin typeface="+mj-lt"/>
                <a:ea typeface="+mn-lt"/>
                <a:cs typeface="+mn-lt"/>
              </a:defRPr>
            </a:lvl2pPr>
            <a:lvl3pPr algn="l">
              <a:lnSpc>
                <a:spcPct val="105000"/>
              </a:lnSpc>
              <a:buNone/>
              <a:defRPr lang="en-GB" sz="4200" b="1">
                <a:solidFill>
                  <a:schemeClr val="accent1"/>
                </a:solidFill>
                <a:latin typeface="+mj-lt"/>
                <a:ea typeface="+mn-lt"/>
                <a:cs typeface="+mn-lt"/>
              </a:defRPr>
            </a:lvl3pPr>
          </a:lstStyle>
          <a:p>
            <a:pPr algn="l">
              <a:lnSpc>
                <a:spcPct val="105000"/>
              </a:lnSpc>
              <a:buNone/>
              <a:defRPr lang="en-GB" sz="4200" b="1">
                <a:solidFill>
                  <a:schemeClr val="accent1"/>
                </a:solidFill>
                <a:latin typeface="+mj-lt"/>
                <a:ea typeface="+mn-lt"/>
                <a:cs typeface="+mn-lt"/>
              </a:defRPr>
            </a:pPr>
            <a:r>
              <a:rPr lang="en-GB" sz="4200" b="1">
                <a:solidFill>
                  <a:schemeClr val="accent1"/>
                </a:solidFill>
                <a:latin typeface="+mj-lt"/>
                <a:ea typeface="+mn-lt"/>
                <a:cs typeface="+mn-lt"/>
              </a:rPr>
              <a:t>Slide title</a:t>
            </a:r>
          </a:p>
        </p:txBody>
      </p:sp>
      <p:sp>
        <p:nvSpPr>
          <p:cNvPr id="2" name="Main content">
            <a:extLst>
              <a:ext uri="{FF2B5EF4-FFF2-40B4-BE49-F238E27FC236}">
                <a16:creationId xmlns:a16="http://schemas.microsoft.com/office/drawing/2014/main" id="{78B17892-1EB6-4FD6-868B-04B40B2DC757}"/>
              </a:ext>
            </a:extLst>
          </p:cNvPr>
          <p:cNvSpPr>
            <a:spLocks noGrp="1"/>
          </p:cNvSpPr>
          <p:nvPr>
            <p:ph type="body" idx="1" hasCustomPrompt="1"/>
          </p:nvPr>
        </p:nvSpPr>
        <p:spPr>
          <a:xfrm>
            <a:off x="609600" y="2838450"/>
            <a:ext cx="10668000" cy="3105150"/>
          </a:xfrm>
          <a:prstGeom prst="rect">
            <a:avLst/>
          </a:prstGeom>
          <a:noFill/>
          <a:ln w="0">
            <a:noFill/>
            <a:prstDash val="solid"/>
          </a:ln>
        </p:spPr>
        <p:txBody>
          <a:bodyPr wrap="square" lIns="0" tIns="0" rIns="0" bIns="0" anchor="t">
            <a:noAutofit/>
          </a:bodyPr>
          <a:lstStyle>
            <a:lvl1pPr marL="304800" indent="-209550" algn="l">
              <a:spcAft>
                <a:spcPts val="1800"/>
              </a:spcAft>
              <a:buChar char="•"/>
              <a:defRPr lang="en-GB" sz="2550">
                <a:solidFill>
                  <a:schemeClr val="tx1"/>
                </a:solidFill>
                <a:latin typeface="+mn-lt"/>
                <a:ea typeface="+mn-lt"/>
                <a:cs typeface="+mn-lt"/>
              </a:defRPr>
            </a:lvl1pPr>
            <a:lvl2pPr marL="609600" indent="-209550" algn="l">
              <a:spcAft>
                <a:spcPts val="1800"/>
              </a:spcAft>
              <a:buChar char="•"/>
              <a:defRPr lang="en-GB" sz="2550">
                <a:solidFill>
                  <a:schemeClr val="tx1"/>
                </a:solidFill>
                <a:latin typeface="+mn-lt"/>
                <a:ea typeface="+mn-lt"/>
                <a:cs typeface="+mn-lt"/>
              </a:defRPr>
            </a:lvl2pPr>
            <a:lvl3pPr marL="914400" indent="-209550" algn="l">
              <a:spcAft>
                <a:spcPts val="1800"/>
              </a:spcAft>
              <a:buChar char="•"/>
              <a:defRPr lang="en-GB" sz="2550">
                <a:solidFill>
                  <a:schemeClr val="tx1"/>
                </a:solidFill>
                <a:latin typeface="+mn-lt"/>
                <a:ea typeface="+mn-lt"/>
                <a:cs typeface="+mn-lt"/>
              </a:defRPr>
            </a:lvl3pPr>
          </a:lstStyle>
          <a:p>
            <a:pPr marL="304800" indent="-209550" algn="l">
              <a:spcAft>
                <a:spcPts val="1800"/>
              </a:spcAft>
              <a:buChar char="•"/>
              <a:defRPr lang="en-GB" sz="2550">
                <a:solidFill>
                  <a:schemeClr val="tx1"/>
                </a:solidFill>
                <a:latin typeface="+mn-lt"/>
                <a:ea typeface="+mn-lt"/>
                <a:cs typeface="+mn-lt"/>
              </a:defRPr>
            </a:pPr>
            <a:r>
              <a:rPr lang="en-GB" sz="2550">
                <a:solidFill>
                  <a:schemeClr val="tx1"/>
                </a:solidFill>
                <a:latin typeface="+mn-lt"/>
                <a:ea typeface="+mn-lt"/>
                <a:cs typeface="+mn-lt"/>
              </a:rPr>
              <a:t>Main point</a:t>
            </a:r>
          </a:p>
          <a:p>
            <a:pPr marL="304800" indent="-209550" algn="l">
              <a:spcAft>
                <a:spcPts val="1800"/>
              </a:spcAft>
              <a:buChar char="•"/>
              <a:defRPr lang="en-GB" sz="2550">
                <a:solidFill>
                  <a:schemeClr val="tx1"/>
                </a:solidFill>
                <a:latin typeface="+mn-lt"/>
                <a:ea typeface="+mn-lt"/>
                <a:cs typeface="+mn-lt"/>
              </a:defRPr>
            </a:pPr>
            <a:r>
              <a:rPr lang="en-GB" sz="2550">
                <a:solidFill>
                  <a:schemeClr val="tx1"/>
                </a:solidFill>
                <a:latin typeface="+mn-lt"/>
                <a:ea typeface="+mn-lt"/>
                <a:cs typeface="+mn-lt"/>
              </a:rPr>
              <a:t>Supporting point</a:t>
            </a:r>
          </a:p>
          <a:p>
            <a:pPr marL="304800" indent="-209550" algn="l">
              <a:spcAft>
                <a:spcPts val="1800"/>
              </a:spcAft>
              <a:buChar char="•"/>
              <a:defRPr lang="en-GB" sz="2550">
                <a:solidFill>
                  <a:schemeClr val="tx1"/>
                </a:solidFill>
                <a:latin typeface="+mn-lt"/>
                <a:ea typeface="+mn-lt"/>
                <a:cs typeface="+mn-lt"/>
              </a:defRPr>
            </a:pPr>
            <a:r>
              <a:rPr lang="en-GB" sz="2550">
                <a:solidFill>
                  <a:schemeClr val="tx1"/>
                </a:solidFill>
                <a:latin typeface="+mn-lt"/>
                <a:ea typeface="+mn-lt"/>
                <a:cs typeface="+mn-lt"/>
              </a:rPr>
              <a:t>Next action</a:t>
            </a:r>
          </a:p>
        </p:txBody>
      </p:sp>
      <p:sp>
        <p:nvSpPr>
          <p:cNvPr id="3" name="Footer">
            <a:extLst>
              <a:ext uri="{FF2B5EF4-FFF2-40B4-BE49-F238E27FC236}">
                <a16:creationId xmlns:a16="http://schemas.microsoft.com/office/drawing/2014/main" id="{5FE726F4-2CD5-489E-AA3A-8CCA4CF79301}"/>
              </a:ext>
            </a:extLst>
          </p:cNvPr>
          <p:cNvSpPr>
            <a:spLocks noGrp="1"/>
          </p:cNvSpPr>
          <p:nvPr>
            <p:ph type="ftr" idx="90"/>
          </p:nvPr>
        </p:nvSpPr>
        <p:spPr>
          <a:xfrm>
            <a:off x="609600" y="6486525"/>
            <a:ext cx="8953500" cy="209550"/>
          </a:xfrm>
          <a:prstGeom prst="rect">
            <a:avLst/>
          </a:prstGeom>
          <a:noFill/>
          <a:ln w="0">
            <a:noFill/>
            <a:prstDash val="solid"/>
          </a:ln>
        </p:spPr>
        <p:txBody>
          <a:bodyPr wrap="square" lIns="0" tIns="0" rIns="0" bIns="0" anchor="t">
            <a:noAutofit/>
          </a:bodyPr>
          <a:lstStyle>
            <a:lvl1pPr marL="0" indent="0" algn="l">
              <a:buNone/>
              <a:defRPr lang="en-GB" sz="1400">
                <a:solidFill>
                  <a:schemeClr val="tx2"/>
                </a:solidFill>
                <a:latin typeface="+mn-lt"/>
                <a:ea typeface="+mn-lt"/>
                <a:cs typeface="+mn-lt"/>
              </a:defRPr>
            </a:lvl1pPr>
            <a:lvl2pPr marL="0" indent="0" algn="l">
              <a:buNone/>
              <a:defRPr lang="en-GB" sz="1400">
                <a:solidFill>
                  <a:schemeClr val="tx2"/>
                </a:solidFill>
                <a:latin typeface="+mn-lt"/>
                <a:ea typeface="+mn-lt"/>
                <a:cs typeface="+mn-lt"/>
              </a:defRPr>
            </a:lvl2pPr>
            <a:lvl3pPr marL="0" indent="0" algn="l">
              <a:buNone/>
              <a:defRPr lang="en-GB" sz="1400">
                <a:solidFill>
                  <a:schemeClr val="tx2"/>
                </a:solidFill>
                <a:latin typeface="+mn-lt"/>
                <a:ea typeface="+mn-lt"/>
                <a:cs typeface="+mn-lt"/>
              </a:defRPr>
            </a:lvl3pPr>
          </a:lstStyle>
          <a:p>
            <a:pPr marL="0" indent="0" algn="l">
              <a:buNone/>
              <a:defRPr lang="en-GB" sz="1400">
                <a:solidFill>
                  <a:schemeClr val="tx2"/>
                </a:solidFill>
                <a:latin typeface="+mn-lt"/>
                <a:ea typeface="+mn-lt"/>
                <a:cs typeface="+mn-lt"/>
              </a:defRPr>
            </a:pPr>
            <a:r>
              <a:rPr lang="en-GB" sz="1400">
                <a:solidFill>
                  <a:schemeClr val="tx2"/>
                </a:solidFill>
                <a:latin typeface="+mn-lt"/>
                <a:ea typeface="+mn-lt"/>
                <a:cs typeface="+mn-lt"/>
              </a:rPr>
              <a:t>SBSA | [Presentation title]</a:t>
            </a:r>
          </a:p>
        </p:txBody>
      </p:sp>
      <p:sp>
        <p:nvSpPr>
          <p:cNvPr id="4" name="Slide number">
            <a:extLst>
              <a:ext uri="{FF2B5EF4-FFF2-40B4-BE49-F238E27FC236}">
                <a16:creationId xmlns:a16="http://schemas.microsoft.com/office/drawing/2014/main" id="{42D6282D-E124-44E7-84F0-02C8097D7240}"/>
              </a:ext>
            </a:extLst>
          </p:cNvPr>
          <p:cNvSpPr>
            <a:spLocks noGrp="1"/>
          </p:cNvSpPr>
          <p:nvPr>
            <p:ph type="sldNum" idx="92"/>
          </p:nvPr>
        </p:nvSpPr>
        <p:spPr>
          <a:xfrm>
            <a:off x="10820400" y="6486525"/>
            <a:ext cx="762000" cy="209550"/>
          </a:xfrm>
          <a:prstGeom prst="rect">
            <a:avLst/>
          </a:prstGeom>
          <a:noFill/>
          <a:ln w="0">
            <a:noFill/>
            <a:prstDash val="solid"/>
          </a:ln>
        </p:spPr>
        <p:txBody>
          <a:bodyPr wrap="square" lIns="0" tIns="0" rIns="0" bIns="0" anchor="t">
            <a:noAutofit/>
          </a:bodyPr>
          <a:lstStyle>
            <a:lvl1pPr marL="0" indent="0" algn="r">
              <a:buNone/>
              <a:defRPr lang="en-GB" sz="1400">
                <a:solidFill>
                  <a:schemeClr val="tx2"/>
                </a:solidFill>
                <a:latin typeface="+mn-lt"/>
              </a:defRPr>
            </a:lvl1pPr>
            <a:lvl2pPr marL="0" indent="0" algn="r">
              <a:buNone/>
              <a:defRPr lang="en-GB" sz="1400">
                <a:solidFill>
                  <a:schemeClr val="tx2"/>
                </a:solidFill>
                <a:latin typeface="+mn-lt"/>
              </a:defRPr>
            </a:lvl2pPr>
            <a:lvl3pPr marL="0" indent="0" algn="r">
              <a:buNone/>
              <a:defRPr lang="en-GB" sz="1400">
                <a:solidFill>
                  <a:schemeClr val="tx2"/>
                </a:solidFill>
                <a:latin typeface="+mn-lt"/>
              </a:defRPr>
            </a:lvl3pPr>
          </a:lstStyle>
          <a:p>
            <a:pPr marL="0" indent="0" algn="r">
              <a:buNone/>
              <a:defRPr lang="en-GB" sz="1400">
                <a:solidFill>
                  <a:schemeClr val="tx2"/>
                </a:solidFill>
                <a:latin typeface="+mn-lt"/>
              </a:defRPr>
            </a:pPr>
            <a:fld id="{2B97B9C9-E67B-4856-9680-11C90F881C45}" type="slidenum">
              <a:rPr lang="en-GB" sz="1400">
                <a:latin typeface="+mn-lt"/>
              </a:rPr>
              <a:t>‹#›</a:t>
            </a:fld>
            <a:endParaRPr lang="en-GB" sz="1400">
              <a:latin typeface="+mn-lt"/>
            </a:endParaRPr>
          </a:p>
        </p:txBody>
      </p:sp>
    </p:spTree>
    <p:extLst>
      <p:ext uri="{BB962C8B-B14F-4D97-AF65-F5344CB8AC3E}">
        <p14:creationId xmlns:p14="http://schemas.microsoft.com/office/powerpoint/2010/main" val="1701192874"/>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05 Two columns" preserve="1" userDrawn="1">
  <p:cSld name="05 Two columns">
    <p:bg>
      <p:bgPr>
        <a:solidFill>
          <a:schemeClr val="bg1"/>
        </a:solidFill>
        <a:effectLst/>
      </p:bgPr>
    </p:bg>
    <p:spTree>
      <p:nvGrpSpPr>
        <p:cNvPr id="1" name=""/>
        <p:cNvGrpSpPr/>
        <p:nvPr/>
      </p:nvGrpSpPr>
      <p:grpSpPr>
        <a:xfrm>
          <a:off x="0" y="0"/>
          <a:ext cx="0" cy="0"/>
          <a:chOff x="0" y="0"/>
          <a:chExt cx="0" cy="0"/>
        </a:xfrm>
      </p:grpSpPr>
      <p:sp>
        <p:nvSpPr>
          <p:cNvPr id="9" name="Column divider">
            <a:extLst>
              <a:ext uri="{FF2B5EF4-FFF2-40B4-BE49-F238E27FC236}">
                <a16:creationId xmlns:a16="http://schemas.microsoft.com/office/drawing/2014/main" id="{8C9B482A-4963-443C-AFE4-2162379C771B}"/>
              </a:ext>
            </a:extLst>
          </p:cNvPr>
          <p:cNvSpPr>
            <a:spLocks noGrp="1"/>
          </p:cNvSpPr>
          <p:nvPr/>
        </p:nvSpPr>
        <p:spPr>
          <a:xfrm>
            <a:off x="6076950" y="2743200"/>
            <a:ext cx="12383" cy="3124200"/>
          </a:xfrm>
          <a:prstGeom prst="rect">
            <a:avLst/>
          </a:prstGeom>
          <a:solidFill>
            <a:schemeClr val="accent5"/>
          </a:solidFill>
          <a:ln w="0">
            <a:noFill/>
            <a:prstDash val="solid"/>
          </a:ln>
        </p:spPr>
        <p:txBody>
          <a:bodyPr/>
          <a:lstStyle/>
          <a:p>
            <a:endParaRPr lang="en-GB"/>
          </a:p>
        </p:txBody>
      </p:sp>
      <p:sp>
        <p:nvSpPr>
          <p:cNvPr id="2" name="Title">
            <a:extLst>
              <a:ext uri="{FF2B5EF4-FFF2-40B4-BE49-F238E27FC236}">
                <a16:creationId xmlns:a16="http://schemas.microsoft.com/office/drawing/2014/main" id="{6D930F38-A042-40CB-8EFD-63C420F03CE6}"/>
              </a:ext>
            </a:extLst>
          </p:cNvPr>
          <p:cNvSpPr>
            <a:spLocks noGrp="1"/>
          </p:cNvSpPr>
          <p:nvPr>
            <p:ph type="title" hasCustomPrompt="1"/>
          </p:nvPr>
        </p:nvSpPr>
        <p:spPr>
          <a:xfrm>
            <a:off x="609600" y="1323975"/>
            <a:ext cx="10972800" cy="1219200"/>
          </a:xfrm>
          <a:prstGeom prst="rect">
            <a:avLst/>
          </a:prstGeom>
          <a:noFill/>
          <a:ln w="0">
            <a:noFill/>
            <a:prstDash val="solid"/>
          </a:ln>
        </p:spPr>
        <p:txBody>
          <a:bodyPr wrap="square" lIns="0" tIns="0" rIns="0" bIns="0" anchor="t">
            <a:noAutofit/>
          </a:bodyPr>
          <a:lstStyle>
            <a:lvl1pPr algn="l">
              <a:lnSpc>
                <a:spcPct val="105000"/>
              </a:lnSpc>
              <a:buNone/>
              <a:defRPr lang="en-GB" sz="4200" b="1">
                <a:solidFill>
                  <a:schemeClr val="accent1"/>
                </a:solidFill>
                <a:latin typeface="+mj-lt"/>
                <a:ea typeface="+mn-lt"/>
                <a:cs typeface="+mn-lt"/>
              </a:defRPr>
            </a:lvl1pPr>
            <a:lvl2pPr algn="l">
              <a:lnSpc>
                <a:spcPct val="105000"/>
              </a:lnSpc>
              <a:buNone/>
              <a:defRPr lang="en-GB" sz="4200" b="1">
                <a:solidFill>
                  <a:schemeClr val="accent1"/>
                </a:solidFill>
                <a:latin typeface="+mj-lt"/>
                <a:ea typeface="+mn-lt"/>
                <a:cs typeface="+mn-lt"/>
              </a:defRPr>
            </a:lvl2pPr>
            <a:lvl3pPr algn="l">
              <a:lnSpc>
                <a:spcPct val="105000"/>
              </a:lnSpc>
              <a:buNone/>
              <a:defRPr lang="en-GB" sz="4200" b="1">
                <a:solidFill>
                  <a:schemeClr val="accent1"/>
                </a:solidFill>
                <a:latin typeface="+mj-lt"/>
                <a:ea typeface="+mn-lt"/>
                <a:cs typeface="+mn-lt"/>
              </a:defRPr>
            </a:lvl3pPr>
          </a:lstStyle>
          <a:p>
            <a:pPr algn="l">
              <a:lnSpc>
                <a:spcPct val="105000"/>
              </a:lnSpc>
              <a:buNone/>
              <a:defRPr lang="en-GB" sz="4200" b="1">
                <a:solidFill>
                  <a:schemeClr val="accent1"/>
                </a:solidFill>
                <a:latin typeface="+mj-lt"/>
                <a:ea typeface="+mn-lt"/>
                <a:cs typeface="+mn-lt"/>
              </a:defRPr>
            </a:pPr>
            <a:r>
              <a:rPr lang="en-GB" sz="4200" b="1">
                <a:solidFill>
                  <a:schemeClr val="accent1"/>
                </a:solidFill>
                <a:latin typeface="+mj-lt"/>
                <a:ea typeface="+mn-lt"/>
                <a:cs typeface="+mn-lt"/>
              </a:rPr>
              <a:t>Slide title</a:t>
            </a:r>
          </a:p>
        </p:txBody>
      </p:sp>
      <p:sp>
        <p:nvSpPr>
          <p:cNvPr id="3" name="Left heading">
            <a:extLst>
              <a:ext uri="{FF2B5EF4-FFF2-40B4-BE49-F238E27FC236}">
                <a16:creationId xmlns:a16="http://schemas.microsoft.com/office/drawing/2014/main" id="{23D1549F-7EE3-4D24-B6D5-3B58F5690028}"/>
              </a:ext>
            </a:extLst>
          </p:cNvPr>
          <p:cNvSpPr>
            <a:spLocks noGrp="1"/>
          </p:cNvSpPr>
          <p:nvPr>
            <p:ph type="body" idx="1" hasCustomPrompt="1"/>
          </p:nvPr>
        </p:nvSpPr>
        <p:spPr>
          <a:xfrm>
            <a:off x="609600" y="2743200"/>
            <a:ext cx="5143500" cy="457200"/>
          </a:xfrm>
          <a:prstGeom prst="rect">
            <a:avLst/>
          </a:prstGeom>
          <a:noFill/>
          <a:ln w="0">
            <a:noFill/>
            <a:prstDash val="solid"/>
          </a:ln>
        </p:spPr>
        <p:txBody>
          <a:bodyPr wrap="square" lIns="0" tIns="0" rIns="0" bIns="0" anchor="t">
            <a:noAutofit/>
          </a:bodyPr>
          <a:lstStyle>
            <a:lvl1pPr marL="0" indent="0" algn="l">
              <a:buNone/>
              <a:defRPr lang="en-GB" sz="2550" b="1">
                <a:solidFill>
                  <a:schemeClr val="accent1"/>
                </a:solidFill>
                <a:latin typeface="+mn-lt"/>
                <a:ea typeface="+mn-lt"/>
                <a:cs typeface="+mn-lt"/>
              </a:defRPr>
            </a:lvl1pPr>
            <a:lvl2pPr marL="0" indent="0" algn="l">
              <a:buNone/>
              <a:defRPr lang="en-GB" sz="2550" b="1">
                <a:solidFill>
                  <a:schemeClr val="accent1"/>
                </a:solidFill>
                <a:latin typeface="+mn-lt"/>
                <a:ea typeface="+mn-lt"/>
                <a:cs typeface="+mn-lt"/>
              </a:defRPr>
            </a:lvl2pPr>
            <a:lvl3pPr marL="0" indent="0" algn="l">
              <a:buNone/>
              <a:defRPr lang="en-GB" sz="2550" b="1">
                <a:solidFill>
                  <a:schemeClr val="accent1"/>
                </a:solidFill>
                <a:latin typeface="+mn-lt"/>
                <a:ea typeface="+mn-lt"/>
                <a:cs typeface="+mn-lt"/>
              </a:defRPr>
            </a:lvl3pPr>
          </a:lstStyle>
          <a:p>
            <a:pPr marL="0" indent="0" algn="l">
              <a:buNone/>
              <a:defRPr lang="en-GB" sz="2550" b="1">
                <a:solidFill>
                  <a:schemeClr val="accent1"/>
                </a:solidFill>
                <a:latin typeface="+mn-lt"/>
                <a:ea typeface="+mn-lt"/>
                <a:cs typeface="+mn-lt"/>
              </a:defRPr>
            </a:pPr>
            <a:r>
              <a:rPr lang="en-GB" sz="2550" b="1">
                <a:solidFill>
                  <a:schemeClr val="accent1"/>
                </a:solidFill>
                <a:latin typeface="+mn-lt"/>
                <a:ea typeface="+mn-lt"/>
                <a:cs typeface="+mn-lt"/>
              </a:rPr>
              <a:t>Left heading</a:t>
            </a:r>
          </a:p>
        </p:txBody>
      </p:sp>
      <p:sp>
        <p:nvSpPr>
          <p:cNvPr id="4" name="Left content">
            <a:extLst>
              <a:ext uri="{FF2B5EF4-FFF2-40B4-BE49-F238E27FC236}">
                <a16:creationId xmlns:a16="http://schemas.microsoft.com/office/drawing/2014/main" id="{77A8AE47-5302-48D0-8ADA-0B6FB3277624}"/>
              </a:ext>
            </a:extLst>
          </p:cNvPr>
          <p:cNvSpPr>
            <a:spLocks noGrp="1"/>
          </p:cNvSpPr>
          <p:nvPr>
            <p:ph type="body" idx="2" hasCustomPrompt="1"/>
          </p:nvPr>
        </p:nvSpPr>
        <p:spPr>
          <a:xfrm>
            <a:off x="609600" y="3429000"/>
            <a:ext cx="5143500" cy="2409825"/>
          </a:xfrm>
          <a:prstGeom prst="rect">
            <a:avLst/>
          </a:prstGeom>
          <a:noFill/>
          <a:ln w="0">
            <a:noFill/>
            <a:prstDash val="solid"/>
          </a:ln>
        </p:spPr>
        <p:txBody>
          <a:bodyPr wrap="square" lIns="0" tIns="0" rIns="0" bIns="0" anchor="t">
            <a:noAutofit/>
          </a:bodyPr>
          <a:lstStyle>
            <a:lvl1pPr marL="0" indent="0" algn="l">
              <a:buNone/>
              <a:defRPr lang="en-GB" sz="2400">
                <a:solidFill>
                  <a:schemeClr val="tx1"/>
                </a:solidFill>
                <a:latin typeface="+mn-lt"/>
                <a:ea typeface="+mn-lt"/>
                <a:cs typeface="+mn-lt"/>
              </a:defRPr>
            </a:lvl1pPr>
            <a:lvl2pPr marL="0" indent="0" algn="l">
              <a:buNone/>
              <a:defRPr lang="en-GB" sz="2400">
                <a:solidFill>
                  <a:schemeClr val="tx1"/>
                </a:solidFill>
                <a:latin typeface="+mn-lt"/>
                <a:ea typeface="+mn-lt"/>
                <a:cs typeface="+mn-lt"/>
              </a:defRPr>
            </a:lvl2pPr>
            <a:lvl3pPr marL="0" indent="0" algn="l">
              <a:buNone/>
              <a:defRPr lang="en-GB" sz="2400">
                <a:solidFill>
                  <a:schemeClr val="tx1"/>
                </a:solidFill>
                <a:latin typeface="+mn-lt"/>
                <a:ea typeface="+mn-lt"/>
                <a:cs typeface="+mn-lt"/>
              </a:defRPr>
            </a:lvl3pPr>
          </a:lstStyle>
          <a:p>
            <a:pPr marL="0" indent="0" algn="l">
              <a:buNone/>
              <a:defRPr lang="en-GB" sz="2400">
                <a:solidFill>
                  <a:schemeClr val="tx1"/>
                </a:solidFill>
                <a:latin typeface="+mn-lt"/>
                <a:ea typeface="+mn-lt"/>
                <a:cs typeface="+mn-lt"/>
              </a:defRPr>
            </a:pPr>
            <a:r>
              <a:rPr lang="en-GB" sz="2400">
                <a:solidFill>
                  <a:schemeClr val="tx1"/>
                </a:solidFill>
                <a:latin typeface="+mn-lt"/>
                <a:ea typeface="+mn-lt"/>
                <a:cs typeface="+mn-lt"/>
              </a:rPr>
              <a:t>[Left-hand content]</a:t>
            </a:r>
          </a:p>
        </p:txBody>
      </p:sp>
      <p:sp>
        <p:nvSpPr>
          <p:cNvPr id="5" name="Right heading">
            <a:extLst>
              <a:ext uri="{FF2B5EF4-FFF2-40B4-BE49-F238E27FC236}">
                <a16:creationId xmlns:a16="http://schemas.microsoft.com/office/drawing/2014/main" id="{5B77D003-D930-49D6-AFEC-780B410FF946}"/>
              </a:ext>
            </a:extLst>
          </p:cNvPr>
          <p:cNvSpPr>
            <a:spLocks noGrp="1"/>
          </p:cNvSpPr>
          <p:nvPr>
            <p:ph type="body" idx="3" hasCustomPrompt="1"/>
          </p:nvPr>
        </p:nvSpPr>
        <p:spPr>
          <a:xfrm>
            <a:off x="6419850" y="2743200"/>
            <a:ext cx="5162550" cy="457200"/>
          </a:xfrm>
          <a:prstGeom prst="rect">
            <a:avLst/>
          </a:prstGeom>
          <a:noFill/>
          <a:ln w="0">
            <a:noFill/>
            <a:prstDash val="solid"/>
          </a:ln>
        </p:spPr>
        <p:txBody>
          <a:bodyPr wrap="square" lIns="0" tIns="0" rIns="0" bIns="0" anchor="t">
            <a:noAutofit/>
          </a:bodyPr>
          <a:lstStyle>
            <a:lvl1pPr marL="0" indent="0" algn="l">
              <a:buNone/>
              <a:defRPr lang="en-GB" sz="2550" b="1">
                <a:solidFill>
                  <a:schemeClr val="accent1"/>
                </a:solidFill>
                <a:latin typeface="+mn-lt"/>
                <a:ea typeface="+mn-lt"/>
                <a:cs typeface="+mn-lt"/>
              </a:defRPr>
            </a:lvl1pPr>
            <a:lvl2pPr marL="0" indent="0" algn="l">
              <a:buNone/>
              <a:defRPr lang="en-GB" sz="2550" b="1">
                <a:solidFill>
                  <a:schemeClr val="accent1"/>
                </a:solidFill>
                <a:latin typeface="+mn-lt"/>
                <a:ea typeface="+mn-lt"/>
                <a:cs typeface="+mn-lt"/>
              </a:defRPr>
            </a:lvl2pPr>
            <a:lvl3pPr marL="0" indent="0" algn="l">
              <a:buNone/>
              <a:defRPr lang="en-GB" sz="2550" b="1">
                <a:solidFill>
                  <a:schemeClr val="accent1"/>
                </a:solidFill>
                <a:latin typeface="+mn-lt"/>
                <a:ea typeface="+mn-lt"/>
                <a:cs typeface="+mn-lt"/>
              </a:defRPr>
            </a:lvl3pPr>
          </a:lstStyle>
          <a:p>
            <a:pPr marL="0" indent="0" algn="l">
              <a:buNone/>
              <a:defRPr lang="en-GB" sz="2550" b="1">
                <a:solidFill>
                  <a:schemeClr val="accent1"/>
                </a:solidFill>
                <a:latin typeface="+mn-lt"/>
                <a:ea typeface="+mn-lt"/>
                <a:cs typeface="+mn-lt"/>
              </a:defRPr>
            </a:pPr>
            <a:r>
              <a:rPr lang="en-GB" sz="2550" b="1">
                <a:solidFill>
                  <a:schemeClr val="accent1"/>
                </a:solidFill>
                <a:latin typeface="+mn-lt"/>
                <a:ea typeface="+mn-lt"/>
                <a:cs typeface="+mn-lt"/>
              </a:rPr>
              <a:t>Right heading</a:t>
            </a:r>
          </a:p>
        </p:txBody>
      </p:sp>
      <p:sp>
        <p:nvSpPr>
          <p:cNvPr id="6" name="Right content">
            <a:extLst>
              <a:ext uri="{FF2B5EF4-FFF2-40B4-BE49-F238E27FC236}">
                <a16:creationId xmlns:a16="http://schemas.microsoft.com/office/drawing/2014/main" id="{F9F854AE-B59E-4A90-94B5-32749CAC1C8F}"/>
              </a:ext>
            </a:extLst>
          </p:cNvPr>
          <p:cNvSpPr>
            <a:spLocks noGrp="1"/>
          </p:cNvSpPr>
          <p:nvPr>
            <p:ph type="body" idx="4" hasCustomPrompt="1"/>
          </p:nvPr>
        </p:nvSpPr>
        <p:spPr>
          <a:xfrm>
            <a:off x="6419850" y="3429000"/>
            <a:ext cx="5162550" cy="2409825"/>
          </a:xfrm>
          <a:prstGeom prst="rect">
            <a:avLst/>
          </a:prstGeom>
          <a:noFill/>
          <a:ln w="0">
            <a:noFill/>
            <a:prstDash val="solid"/>
          </a:ln>
        </p:spPr>
        <p:txBody>
          <a:bodyPr wrap="square" lIns="0" tIns="0" rIns="0" bIns="0" anchor="t">
            <a:noAutofit/>
          </a:bodyPr>
          <a:lstStyle>
            <a:lvl1pPr marL="0" indent="0" algn="l">
              <a:buNone/>
              <a:defRPr lang="en-GB" sz="2400">
                <a:solidFill>
                  <a:schemeClr val="tx1"/>
                </a:solidFill>
                <a:latin typeface="+mn-lt"/>
                <a:ea typeface="+mn-lt"/>
                <a:cs typeface="+mn-lt"/>
              </a:defRPr>
            </a:lvl1pPr>
            <a:lvl2pPr marL="0" indent="0" algn="l">
              <a:buNone/>
              <a:defRPr lang="en-GB" sz="2400">
                <a:solidFill>
                  <a:schemeClr val="tx1"/>
                </a:solidFill>
                <a:latin typeface="+mn-lt"/>
                <a:ea typeface="+mn-lt"/>
                <a:cs typeface="+mn-lt"/>
              </a:defRPr>
            </a:lvl2pPr>
            <a:lvl3pPr marL="0" indent="0" algn="l">
              <a:buNone/>
              <a:defRPr lang="en-GB" sz="2400">
                <a:solidFill>
                  <a:schemeClr val="tx1"/>
                </a:solidFill>
                <a:latin typeface="+mn-lt"/>
                <a:ea typeface="+mn-lt"/>
                <a:cs typeface="+mn-lt"/>
              </a:defRPr>
            </a:lvl3pPr>
          </a:lstStyle>
          <a:p>
            <a:pPr marL="0" indent="0" algn="l">
              <a:buNone/>
              <a:defRPr lang="en-GB" sz="2400">
                <a:solidFill>
                  <a:schemeClr val="tx1"/>
                </a:solidFill>
                <a:latin typeface="+mn-lt"/>
                <a:ea typeface="+mn-lt"/>
                <a:cs typeface="+mn-lt"/>
              </a:defRPr>
            </a:pPr>
            <a:r>
              <a:rPr lang="en-GB" sz="2400">
                <a:solidFill>
                  <a:schemeClr val="tx1"/>
                </a:solidFill>
                <a:latin typeface="+mn-lt"/>
                <a:ea typeface="+mn-lt"/>
                <a:cs typeface="+mn-lt"/>
              </a:rPr>
              <a:t>[Right-hand content]</a:t>
            </a:r>
          </a:p>
        </p:txBody>
      </p:sp>
      <p:sp>
        <p:nvSpPr>
          <p:cNvPr id="7" name="Footer">
            <a:extLst>
              <a:ext uri="{FF2B5EF4-FFF2-40B4-BE49-F238E27FC236}">
                <a16:creationId xmlns:a16="http://schemas.microsoft.com/office/drawing/2014/main" id="{22A1182F-E181-4444-8DFF-BEC0C74A62F8}"/>
              </a:ext>
            </a:extLst>
          </p:cNvPr>
          <p:cNvSpPr>
            <a:spLocks noGrp="1"/>
          </p:cNvSpPr>
          <p:nvPr>
            <p:ph type="ftr" idx="90"/>
          </p:nvPr>
        </p:nvSpPr>
        <p:spPr>
          <a:xfrm>
            <a:off x="609600" y="6486525"/>
            <a:ext cx="8953500" cy="209550"/>
          </a:xfrm>
          <a:prstGeom prst="rect">
            <a:avLst/>
          </a:prstGeom>
          <a:noFill/>
          <a:ln w="0">
            <a:noFill/>
            <a:prstDash val="solid"/>
          </a:ln>
        </p:spPr>
        <p:txBody>
          <a:bodyPr wrap="square" lIns="0" tIns="0" rIns="0" bIns="0" anchor="t">
            <a:noAutofit/>
          </a:bodyPr>
          <a:lstStyle>
            <a:lvl1pPr marL="0" indent="0" algn="l">
              <a:buNone/>
              <a:defRPr lang="en-GB" sz="1400">
                <a:solidFill>
                  <a:schemeClr val="tx2"/>
                </a:solidFill>
                <a:latin typeface="+mn-lt"/>
                <a:ea typeface="+mn-lt"/>
                <a:cs typeface="+mn-lt"/>
              </a:defRPr>
            </a:lvl1pPr>
            <a:lvl2pPr marL="0" indent="0" algn="l">
              <a:buNone/>
              <a:defRPr lang="en-GB" sz="1400">
                <a:solidFill>
                  <a:schemeClr val="tx2"/>
                </a:solidFill>
                <a:latin typeface="+mn-lt"/>
                <a:ea typeface="+mn-lt"/>
                <a:cs typeface="+mn-lt"/>
              </a:defRPr>
            </a:lvl2pPr>
            <a:lvl3pPr marL="0" indent="0" algn="l">
              <a:buNone/>
              <a:defRPr lang="en-GB" sz="1400">
                <a:solidFill>
                  <a:schemeClr val="tx2"/>
                </a:solidFill>
                <a:latin typeface="+mn-lt"/>
                <a:ea typeface="+mn-lt"/>
                <a:cs typeface="+mn-lt"/>
              </a:defRPr>
            </a:lvl3pPr>
          </a:lstStyle>
          <a:p>
            <a:pPr marL="0" indent="0" algn="l">
              <a:buNone/>
              <a:defRPr lang="en-GB" sz="1400">
                <a:solidFill>
                  <a:schemeClr val="tx2"/>
                </a:solidFill>
                <a:latin typeface="+mn-lt"/>
                <a:ea typeface="+mn-lt"/>
                <a:cs typeface="+mn-lt"/>
              </a:defRPr>
            </a:pPr>
            <a:r>
              <a:rPr lang="en-GB" sz="1400">
                <a:solidFill>
                  <a:schemeClr val="tx2"/>
                </a:solidFill>
                <a:latin typeface="+mn-lt"/>
                <a:ea typeface="+mn-lt"/>
                <a:cs typeface="+mn-lt"/>
              </a:rPr>
              <a:t>SBSA | [Presentation title]</a:t>
            </a:r>
          </a:p>
        </p:txBody>
      </p:sp>
      <p:sp>
        <p:nvSpPr>
          <p:cNvPr id="8" name="Slide number">
            <a:extLst>
              <a:ext uri="{FF2B5EF4-FFF2-40B4-BE49-F238E27FC236}">
                <a16:creationId xmlns:a16="http://schemas.microsoft.com/office/drawing/2014/main" id="{A01484F8-15CE-4CA3-8F84-583D94CC25D3}"/>
              </a:ext>
            </a:extLst>
          </p:cNvPr>
          <p:cNvSpPr>
            <a:spLocks noGrp="1"/>
          </p:cNvSpPr>
          <p:nvPr>
            <p:ph type="sldNum" idx="92"/>
          </p:nvPr>
        </p:nvSpPr>
        <p:spPr>
          <a:xfrm>
            <a:off x="10820400" y="6486525"/>
            <a:ext cx="762000" cy="209550"/>
          </a:xfrm>
          <a:prstGeom prst="rect">
            <a:avLst/>
          </a:prstGeom>
          <a:noFill/>
          <a:ln w="0">
            <a:noFill/>
            <a:prstDash val="solid"/>
          </a:ln>
        </p:spPr>
        <p:txBody>
          <a:bodyPr wrap="square" lIns="0" tIns="0" rIns="0" bIns="0" anchor="t">
            <a:noAutofit/>
          </a:bodyPr>
          <a:lstStyle>
            <a:lvl1pPr marL="0" indent="0" algn="r">
              <a:buNone/>
              <a:defRPr lang="en-GB" sz="1400">
                <a:solidFill>
                  <a:schemeClr val="tx2"/>
                </a:solidFill>
                <a:latin typeface="+mn-lt"/>
              </a:defRPr>
            </a:lvl1pPr>
            <a:lvl2pPr marL="0" indent="0" algn="r">
              <a:buNone/>
              <a:defRPr lang="en-GB" sz="1400">
                <a:solidFill>
                  <a:schemeClr val="tx2"/>
                </a:solidFill>
                <a:latin typeface="+mn-lt"/>
              </a:defRPr>
            </a:lvl2pPr>
            <a:lvl3pPr marL="0" indent="0" algn="r">
              <a:buNone/>
              <a:defRPr lang="en-GB" sz="1400">
                <a:solidFill>
                  <a:schemeClr val="tx2"/>
                </a:solidFill>
                <a:latin typeface="+mn-lt"/>
              </a:defRPr>
            </a:lvl3pPr>
          </a:lstStyle>
          <a:p>
            <a:pPr marL="0" indent="0" algn="r">
              <a:buNone/>
              <a:defRPr lang="en-GB" sz="1400">
                <a:solidFill>
                  <a:schemeClr val="tx2"/>
                </a:solidFill>
                <a:latin typeface="+mn-lt"/>
              </a:defRPr>
            </a:pPr>
            <a:fld id="{26713260-BDD4-4CF1-835F-0ADCBDFF7B35}" type="slidenum">
              <a:rPr lang="en-GB" sz="1400">
                <a:latin typeface="+mn-lt"/>
              </a:rPr>
              <a:t>‹#›</a:t>
            </a:fld>
            <a:endParaRPr lang="en-GB" sz="1400">
              <a:latin typeface="+mn-lt"/>
            </a:endParaRPr>
          </a:p>
        </p:txBody>
      </p:sp>
    </p:spTree>
    <p:extLst>
      <p:ext uri="{BB962C8B-B14F-4D97-AF65-F5344CB8AC3E}">
        <p14:creationId xmlns:p14="http://schemas.microsoft.com/office/powerpoint/2010/main" val="328254810"/>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06 Text and image" preserve="1" userDrawn="1">
  <p:cSld name="06 Text and image">
    <p:bg>
      <p:bgPr>
        <a:solidFill>
          <a:schemeClr val="bg1"/>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314BFFB7-7320-482F-86EA-F02F2D9FAF43}"/>
              </a:ext>
            </a:extLst>
          </p:cNvPr>
          <p:cNvSpPr>
            <a:spLocks noGrp="1"/>
          </p:cNvSpPr>
          <p:nvPr>
            <p:ph type="title" hasCustomPrompt="1"/>
          </p:nvPr>
        </p:nvSpPr>
        <p:spPr>
          <a:xfrm>
            <a:off x="609600" y="1323975"/>
            <a:ext cx="10972800" cy="1219200"/>
          </a:xfrm>
          <a:prstGeom prst="rect">
            <a:avLst/>
          </a:prstGeom>
          <a:noFill/>
          <a:ln w="0">
            <a:noFill/>
            <a:prstDash val="solid"/>
          </a:ln>
        </p:spPr>
        <p:txBody>
          <a:bodyPr wrap="square" lIns="0" tIns="0" rIns="0" bIns="0" anchor="t">
            <a:noAutofit/>
          </a:bodyPr>
          <a:lstStyle>
            <a:lvl1pPr algn="l">
              <a:lnSpc>
                <a:spcPct val="105000"/>
              </a:lnSpc>
              <a:buNone/>
              <a:defRPr lang="en-GB" sz="4200" b="1">
                <a:solidFill>
                  <a:schemeClr val="accent1"/>
                </a:solidFill>
                <a:latin typeface="+mj-lt"/>
                <a:ea typeface="+mn-lt"/>
                <a:cs typeface="+mn-lt"/>
              </a:defRPr>
            </a:lvl1pPr>
            <a:lvl2pPr algn="l">
              <a:lnSpc>
                <a:spcPct val="105000"/>
              </a:lnSpc>
              <a:buNone/>
              <a:defRPr lang="en-GB" sz="4200" b="1">
                <a:solidFill>
                  <a:schemeClr val="accent1"/>
                </a:solidFill>
                <a:latin typeface="+mj-lt"/>
                <a:ea typeface="+mn-lt"/>
                <a:cs typeface="+mn-lt"/>
              </a:defRPr>
            </a:lvl2pPr>
            <a:lvl3pPr algn="l">
              <a:lnSpc>
                <a:spcPct val="105000"/>
              </a:lnSpc>
              <a:buNone/>
              <a:defRPr lang="en-GB" sz="4200" b="1">
                <a:solidFill>
                  <a:schemeClr val="accent1"/>
                </a:solidFill>
                <a:latin typeface="+mj-lt"/>
                <a:ea typeface="+mn-lt"/>
                <a:cs typeface="+mn-lt"/>
              </a:defRPr>
            </a:lvl3pPr>
          </a:lstStyle>
          <a:p>
            <a:pPr algn="l">
              <a:lnSpc>
                <a:spcPct val="105000"/>
              </a:lnSpc>
              <a:buNone/>
              <a:defRPr lang="en-GB" sz="4200" b="1">
                <a:solidFill>
                  <a:schemeClr val="accent1"/>
                </a:solidFill>
                <a:latin typeface="+mj-lt"/>
                <a:ea typeface="+mn-lt"/>
                <a:cs typeface="+mn-lt"/>
              </a:defRPr>
            </a:pPr>
            <a:r>
              <a:rPr lang="en-GB" sz="4200" b="1">
                <a:solidFill>
                  <a:schemeClr val="accent1"/>
                </a:solidFill>
                <a:latin typeface="+mj-lt"/>
                <a:ea typeface="+mn-lt"/>
                <a:cs typeface="+mn-lt"/>
              </a:rPr>
              <a:t>Slide title</a:t>
            </a:r>
          </a:p>
        </p:txBody>
      </p:sp>
      <p:sp>
        <p:nvSpPr>
          <p:cNvPr id="2" name="Main content">
            <a:extLst>
              <a:ext uri="{FF2B5EF4-FFF2-40B4-BE49-F238E27FC236}">
                <a16:creationId xmlns:a16="http://schemas.microsoft.com/office/drawing/2014/main" id="{2BC978DF-9973-4D1A-9BCA-8231466790D1}"/>
              </a:ext>
            </a:extLst>
          </p:cNvPr>
          <p:cNvSpPr>
            <a:spLocks noGrp="1"/>
          </p:cNvSpPr>
          <p:nvPr>
            <p:ph type="body" idx="1" hasCustomPrompt="1"/>
          </p:nvPr>
        </p:nvSpPr>
        <p:spPr>
          <a:xfrm>
            <a:off x="609600" y="2838450"/>
            <a:ext cx="5162550" cy="2724150"/>
          </a:xfrm>
          <a:prstGeom prst="rect">
            <a:avLst/>
          </a:prstGeom>
          <a:noFill/>
          <a:ln w="0">
            <a:noFill/>
            <a:prstDash val="solid"/>
          </a:ln>
        </p:spPr>
        <p:txBody>
          <a:bodyPr wrap="square" lIns="0" tIns="0" rIns="0" bIns="0" anchor="t">
            <a:noAutofit/>
          </a:bodyPr>
          <a:lstStyle>
            <a:lvl1pPr marL="0" indent="0" algn="l">
              <a:buNone/>
              <a:defRPr lang="en-GB" sz="2400">
                <a:solidFill>
                  <a:schemeClr val="tx1"/>
                </a:solidFill>
                <a:latin typeface="+mn-lt"/>
                <a:ea typeface="+mn-lt"/>
                <a:cs typeface="+mn-lt"/>
              </a:defRPr>
            </a:lvl1pPr>
            <a:lvl2pPr marL="0" indent="0" algn="l">
              <a:buNone/>
              <a:defRPr lang="en-GB" sz="2400">
                <a:solidFill>
                  <a:schemeClr val="tx1"/>
                </a:solidFill>
                <a:latin typeface="+mn-lt"/>
                <a:ea typeface="+mn-lt"/>
                <a:cs typeface="+mn-lt"/>
              </a:defRPr>
            </a:lvl2pPr>
            <a:lvl3pPr marL="0" indent="0" algn="l">
              <a:buNone/>
              <a:defRPr lang="en-GB" sz="2400">
                <a:solidFill>
                  <a:schemeClr val="tx1"/>
                </a:solidFill>
                <a:latin typeface="+mn-lt"/>
                <a:ea typeface="+mn-lt"/>
                <a:cs typeface="+mn-lt"/>
              </a:defRPr>
            </a:lvl3pPr>
          </a:lstStyle>
          <a:p>
            <a:pPr marL="0" indent="0" algn="l">
              <a:buNone/>
              <a:defRPr lang="en-GB" sz="2400">
                <a:solidFill>
                  <a:schemeClr val="tx1"/>
                </a:solidFill>
                <a:latin typeface="+mn-lt"/>
                <a:ea typeface="+mn-lt"/>
                <a:cs typeface="+mn-lt"/>
              </a:defRPr>
            </a:pPr>
            <a:r>
              <a:rPr lang="en-GB" sz="2400">
                <a:solidFill>
                  <a:schemeClr val="tx1"/>
                </a:solidFill>
                <a:latin typeface="+mn-lt"/>
                <a:ea typeface="+mn-lt"/>
                <a:cs typeface="+mn-lt"/>
              </a:rPr>
              <a:t>[Supporting text]</a:t>
            </a:r>
          </a:p>
        </p:txBody>
      </p:sp>
      <p:sp>
        <p:nvSpPr>
          <p:cNvPr id="3" name="Picture">
            <a:extLst>
              <a:ext uri="{FF2B5EF4-FFF2-40B4-BE49-F238E27FC236}">
                <a16:creationId xmlns:a16="http://schemas.microsoft.com/office/drawing/2014/main" id="{CA9A6230-77A5-4BF1-B4C2-69AE6CAF456F}"/>
              </a:ext>
            </a:extLst>
          </p:cNvPr>
          <p:cNvSpPr>
            <a:spLocks noGrp="1"/>
          </p:cNvSpPr>
          <p:nvPr>
            <p:ph type="pic" idx="2" hasCustomPrompt="1"/>
          </p:nvPr>
        </p:nvSpPr>
        <p:spPr>
          <a:xfrm>
            <a:off x="6438900" y="2705100"/>
            <a:ext cx="5143500" cy="2895600"/>
          </a:xfrm>
          <a:prstGeom prst="rect">
            <a:avLst/>
          </a:prstGeom>
          <a:solidFill>
            <a:schemeClr val="bg2"/>
          </a:solidFill>
          <a:ln w="14288">
            <a:solidFill>
              <a:schemeClr val="accent5"/>
            </a:solidFill>
            <a:prstDash val="dash"/>
          </a:ln>
        </p:spPr>
        <p:txBody>
          <a:bodyPr wrap="square" lIns="0" tIns="0" rIns="0" bIns="0" anchor="ctr">
            <a:noAutofit/>
          </a:bodyPr>
          <a:lstStyle>
            <a:lvl1pPr marL="0" indent="0" algn="ctr">
              <a:buNone/>
              <a:defRPr lang="en-GB" sz="1950">
                <a:solidFill>
                  <a:schemeClr val="tx2"/>
                </a:solidFill>
                <a:latin typeface="+mn-lt"/>
                <a:ea typeface="+mn-lt"/>
                <a:cs typeface="+mn-lt"/>
              </a:defRPr>
            </a:lvl1pPr>
            <a:lvl2pPr marL="0" indent="0" algn="ctr">
              <a:buNone/>
              <a:defRPr lang="en-GB" sz="1950">
                <a:solidFill>
                  <a:schemeClr val="tx2"/>
                </a:solidFill>
                <a:latin typeface="+mn-lt"/>
                <a:ea typeface="+mn-lt"/>
                <a:cs typeface="+mn-lt"/>
              </a:defRPr>
            </a:lvl2pPr>
            <a:lvl3pPr marL="0" indent="0" algn="ctr">
              <a:buNone/>
              <a:defRPr lang="en-GB" sz="1950">
                <a:solidFill>
                  <a:schemeClr val="tx2"/>
                </a:solidFill>
                <a:latin typeface="+mn-lt"/>
                <a:ea typeface="+mn-lt"/>
                <a:cs typeface="+mn-lt"/>
              </a:defRPr>
            </a:lvl3pPr>
          </a:lstStyle>
          <a:p>
            <a:pPr marL="0" indent="0" algn="ctr">
              <a:buNone/>
              <a:defRPr lang="en-GB" sz="1950">
                <a:solidFill>
                  <a:schemeClr val="tx2"/>
                </a:solidFill>
                <a:latin typeface="+mn-lt"/>
                <a:ea typeface="+mn-lt"/>
                <a:cs typeface="+mn-lt"/>
              </a:defRPr>
            </a:pPr>
            <a:r>
              <a:rPr lang="en-GB" sz="1950">
                <a:solidFill>
                  <a:schemeClr val="tx2"/>
                </a:solidFill>
                <a:latin typeface="+mn-lt"/>
                <a:ea typeface="+mn-lt"/>
                <a:cs typeface="+mn-lt"/>
              </a:rPr>
              <a:t>[Approved image]</a:t>
            </a:r>
          </a:p>
        </p:txBody>
      </p:sp>
      <p:sp>
        <p:nvSpPr>
          <p:cNvPr id="4" name="Image caption">
            <a:extLst>
              <a:ext uri="{FF2B5EF4-FFF2-40B4-BE49-F238E27FC236}">
                <a16:creationId xmlns:a16="http://schemas.microsoft.com/office/drawing/2014/main" id="{4E5776ED-CF9C-472B-B0A7-972FC2DE217F}"/>
              </a:ext>
            </a:extLst>
          </p:cNvPr>
          <p:cNvSpPr>
            <a:spLocks noGrp="1"/>
          </p:cNvSpPr>
          <p:nvPr>
            <p:ph type="body" idx="3" hasCustomPrompt="1"/>
          </p:nvPr>
        </p:nvSpPr>
        <p:spPr>
          <a:xfrm>
            <a:off x="6438900" y="5772150"/>
            <a:ext cx="5143500" cy="476250"/>
          </a:xfrm>
          <a:prstGeom prst="rect">
            <a:avLst/>
          </a:prstGeom>
          <a:noFill/>
          <a:ln w="0">
            <a:noFill/>
            <a:prstDash val="solid"/>
          </a:ln>
        </p:spPr>
        <p:txBody>
          <a:bodyPr wrap="square" lIns="0" tIns="0" rIns="0" bIns="0" anchor="t">
            <a:noAutofit/>
          </a:bodyPr>
          <a:lstStyle>
            <a:lvl1pPr marL="0" indent="0" algn="l">
              <a:buNone/>
              <a:defRPr lang="en-GB" sz="1500">
                <a:solidFill>
                  <a:schemeClr val="tx2"/>
                </a:solidFill>
                <a:latin typeface="+mn-lt"/>
                <a:ea typeface="+mn-lt"/>
                <a:cs typeface="+mn-lt"/>
              </a:defRPr>
            </a:lvl1pPr>
            <a:lvl2pPr marL="0" indent="0" algn="l">
              <a:buNone/>
              <a:defRPr lang="en-GB" sz="1500">
                <a:solidFill>
                  <a:schemeClr val="tx2"/>
                </a:solidFill>
                <a:latin typeface="+mn-lt"/>
                <a:ea typeface="+mn-lt"/>
                <a:cs typeface="+mn-lt"/>
              </a:defRPr>
            </a:lvl2pPr>
            <a:lvl3pPr marL="0" indent="0" algn="l">
              <a:buNone/>
              <a:defRPr lang="en-GB" sz="1500">
                <a:solidFill>
                  <a:schemeClr val="tx2"/>
                </a:solidFill>
                <a:latin typeface="+mn-lt"/>
                <a:ea typeface="+mn-lt"/>
                <a:cs typeface="+mn-lt"/>
              </a:defRPr>
            </a:lvl3pPr>
          </a:lstStyle>
          <a:p>
            <a:pPr marL="0" indent="0" algn="l">
              <a:buNone/>
              <a:defRPr lang="en-GB" sz="1500">
                <a:solidFill>
                  <a:schemeClr val="tx2"/>
                </a:solidFill>
                <a:latin typeface="+mn-lt"/>
                <a:ea typeface="+mn-lt"/>
                <a:cs typeface="+mn-lt"/>
              </a:defRPr>
            </a:pPr>
            <a:r>
              <a:rPr lang="en-GB" sz="1500">
                <a:solidFill>
                  <a:schemeClr val="tx2"/>
                </a:solidFill>
                <a:latin typeface="+mn-lt"/>
                <a:ea typeface="+mn-lt"/>
                <a:cs typeface="+mn-lt"/>
              </a:rPr>
              <a:t>[Optional caption / credit]</a:t>
            </a:r>
          </a:p>
        </p:txBody>
      </p:sp>
      <p:sp>
        <p:nvSpPr>
          <p:cNvPr id="5" name="Footer">
            <a:extLst>
              <a:ext uri="{FF2B5EF4-FFF2-40B4-BE49-F238E27FC236}">
                <a16:creationId xmlns:a16="http://schemas.microsoft.com/office/drawing/2014/main" id="{D9C465DA-B539-4889-ACE2-93C26DA34ED5}"/>
              </a:ext>
            </a:extLst>
          </p:cNvPr>
          <p:cNvSpPr>
            <a:spLocks noGrp="1"/>
          </p:cNvSpPr>
          <p:nvPr>
            <p:ph type="ftr" idx="90"/>
          </p:nvPr>
        </p:nvSpPr>
        <p:spPr>
          <a:xfrm>
            <a:off x="609600" y="6486525"/>
            <a:ext cx="8953500" cy="209550"/>
          </a:xfrm>
          <a:prstGeom prst="rect">
            <a:avLst/>
          </a:prstGeom>
          <a:noFill/>
          <a:ln w="0">
            <a:noFill/>
            <a:prstDash val="solid"/>
          </a:ln>
        </p:spPr>
        <p:txBody>
          <a:bodyPr wrap="square" lIns="0" tIns="0" rIns="0" bIns="0" anchor="t">
            <a:noAutofit/>
          </a:bodyPr>
          <a:lstStyle>
            <a:lvl1pPr marL="0" indent="0" algn="l">
              <a:buNone/>
              <a:defRPr lang="en-GB" sz="1400">
                <a:solidFill>
                  <a:schemeClr val="tx2"/>
                </a:solidFill>
                <a:latin typeface="+mn-lt"/>
                <a:ea typeface="+mn-lt"/>
                <a:cs typeface="+mn-lt"/>
              </a:defRPr>
            </a:lvl1pPr>
            <a:lvl2pPr marL="0" indent="0" algn="l">
              <a:buNone/>
              <a:defRPr lang="en-GB" sz="1400">
                <a:solidFill>
                  <a:schemeClr val="tx2"/>
                </a:solidFill>
                <a:latin typeface="+mn-lt"/>
                <a:ea typeface="+mn-lt"/>
                <a:cs typeface="+mn-lt"/>
              </a:defRPr>
            </a:lvl2pPr>
            <a:lvl3pPr marL="0" indent="0" algn="l">
              <a:buNone/>
              <a:defRPr lang="en-GB" sz="1400">
                <a:solidFill>
                  <a:schemeClr val="tx2"/>
                </a:solidFill>
                <a:latin typeface="+mn-lt"/>
                <a:ea typeface="+mn-lt"/>
                <a:cs typeface="+mn-lt"/>
              </a:defRPr>
            </a:lvl3pPr>
          </a:lstStyle>
          <a:p>
            <a:pPr marL="0" indent="0" algn="l">
              <a:buNone/>
              <a:defRPr lang="en-GB" sz="1400">
                <a:solidFill>
                  <a:schemeClr val="tx2"/>
                </a:solidFill>
                <a:latin typeface="+mn-lt"/>
                <a:ea typeface="+mn-lt"/>
                <a:cs typeface="+mn-lt"/>
              </a:defRPr>
            </a:pPr>
            <a:r>
              <a:rPr lang="en-GB" sz="1400">
                <a:solidFill>
                  <a:schemeClr val="tx2"/>
                </a:solidFill>
                <a:latin typeface="+mn-lt"/>
                <a:ea typeface="+mn-lt"/>
                <a:cs typeface="+mn-lt"/>
              </a:rPr>
              <a:t>SBSA | [Presentation title]</a:t>
            </a:r>
          </a:p>
        </p:txBody>
      </p:sp>
      <p:sp>
        <p:nvSpPr>
          <p:cNvPr id="6" name="Slide number">
            <a:extLst>
              <a:ext uri="{FF2B5EF4-FFF2-40B4-BE49-F238E27FC236}">
                <a16:creationId xmlns:a16="http://schemas.microsoft.com/office/drawing/2014/main" id="{1114B4FB-3177-46D9-8F34-7D178E238D59}"/>
              </a:ext>
            </a:extLst>
          </p:cNvPr>
          <p:cNvSpPr>
            <a:spLocks noGrp="1"/>
          </p:cNvSpPr>
          <p:nvPr>
            <p:ph type="sldNum" idx="92"/>
          </p:nvPr>
        </p:nvSpPr>
        <p:spPr>
          <a:xfrm>
            <a:off x="10820400" y="6486525"/>
            <a:ext cx="762000" cy="209550"/>
          </a:xfrm>
          <a:prstGeom prst="rect">
            <a:avLst/>
          </a:prstGeom>
          <a:noFill/>
          <a:ln w="0">
            <a:noFill/>
            <a:prstDash val="solid"/>
          </a:ln>
        </p:spPr>
        <p:txBody>
          <a:bodyPr wrap="square" lIns="0" tIns="0" rIns="0" bIns="0" anchor="t">
            <a:noAutofit/>
          </a:bodyPr>
          <a:lstStyle>
            <a:lvl1pPr marL="0" indent="0" algn="r">
              <a:buNone/>
              <a:defRPr lang="en-GB" sz="1400">
                <a:solidFill>
                  <a:schemeClr val="tx2"/>
                </a:solidFill>
                <a:latin typeface="+mn-lt"/>
              </a:defRPr>
            </a:lvl1pPr>
            <a:lvl2pPr marL="0" indent="0" algn="r">
              <a:buNone/>
              <a:defRPr lang="en-GB" sz="1400">
                <a:solidFill>
                  <a:schemeClr val="tx2"/>
                </a:solidFill>
                <a:latin typeface="+mn-lt"/>
              </a:defRPr>
            </a:lvl2pPr>
            <a:lvl3pPr marL="0" indent="0" algn="r">
              <a:buNone/>
              <a:defRPr lang="en-GB" sz="1400">
                <a:solidFill>
                  <a:schemeClr val="tx2"/>
                </a:solidFill>
                <a:latin typeface="+mn-lt"/>
              </a:defRPr>
            </a:lvl3pPr>
          </a:lstStyle>
          <a:p>
            <a:pPr marL="0" indent="0" algn="r">
              <a:buNone/>
              <a:defRPr lang="en-GB" sz="1400">
                <a:solidFill>
                  <a:schemeClr val="tx2"/>
                </a:solidFill>
                <a:latin typeface="+mn-lt"/>
              </a:defRPr>
            </a:pPr>
            <a:fld id="{30B79A21-8C9A-45CC-93B8-D25DB4E3AC77}" type="slidenum">
              <a:rPr lang="en-GB" sz="1400">
                <a:latin typeface="+mn-lt"/>
              </a:rPr>
              <a:t>‹#›</a:t>
            </a:fld>
            <a:endParaRPr lang="en-GB" sz="1400">
              <a:latin typeface="+mn-lt"/>
            </a:endParaRPr>
          </a:p>
        </p:txBody>
      </p:sp>
    </p:spTree>
    <p:extLst>
      <p:ext uri="{BB962C8B-B14F-4D97-AF65-F5344CB8AC3E}">
        <p14:creationId xmlns:p14="http://schemas.microsoft.com/office/powerpoint/2010/main" val="94929167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07 Headline figures" preserve="1" userDrawn="1">
  <p:cSld name="07 Headline figures">
    <p:bg>
      <p:bgPr>
        <a:solidFill>
          <a:schemeClr val="bg1"/>
        </a:solidFill>
        <a:effectLst/>
      </p:bgPr>
    </p:bg>
    <p:spTree>
      <p:nvGrpSpPr>
        <p:cNvPr id="1" name=""/>
        <p:cNvGrpSpPr/>
        <p:nvPr/>
      </p:nvGrpSpPr>
      <p:grpSpPr>
        <a:xfrm>
          <a:off x="0" y="0"/>
          <a:ext cx="0" cy="0"/>
          <a:chOff x="0" y="0"/>
          <a:chExt cx="0" cy="0"/>
        </a:xfrm>
      </p:grpSpPr>
      <p:sp>
        <p:nvSpPr>
          <p:cNvPr id="13" name="Figure divider 1">
            <a:extLst>
              <a:ext uri="{FF2B5EF4-FFF2-40B4-BE49-F238E27FC236}">
                <a16:creationId xmlns:a16="http://schemas.microsoft.com/office/drawing/2014/main" id="{8F5ECE02-1704-47D8-A8B8-382E8BABB730}"/>
              </a:ext>
            </a:extLst>
          </p:cNvPr>
          <p:cNvSpPr>
            <a:spLocks noGrp="1"/>
          </p:cNvSpPr>
          <p:nvPr/>
        </p:nvSpPr>
        <p:spPr>
          <a:xfrm>
            <a:off x="4076700" y="2990850"/>
            <a:ext cx="12383" cy="2428875"/>
          </a:xfrm>
          <a:prstGeom prst="rect">
            <a:avLst/>
          </a:prstGeom>
          <a:solidFill>
            <a:schemeClr val="accent5"/>
          </a:solidFill>
          <a:ln w="0">
            <a:noFill/>
            <a:prstDash val="solid"/>
          </a:ln>
        </p:spPr>
        <p:txBody>
          <a:bodyPr/>
          <a:lstStyle/>
          <a:p>
            <a:endParaRPr lang="en-GB"/>
          </a:p>
        </p:txBody>
      </p:sp>
      <p:sp>
        <p:nvSpPr>
          <p:cNvPr id="2" name="Figure divider 2">
            <a:extLst>
              <a:ext uri="{FF2B5EF4-FFF2-40B4-BE49-F238E27FC236}">
                <a16:creationId xmlns:a16="http://schemas.microsoft.com/office/drawing/2014/main" id="{0BF7C330-9C15-4680-8153-E7C9AA250AE0}"/>
              </a:ext>
            </a:extLst>
          </p:cNvPr>
          <p:cNvSpPr>
            <a:spLocks noGrp="1"/>
          </p:cNvSpPr>
          <p:nvPr/>
        </p:nvSpPr>
        <p:spPr>
          <a:xfrm>
            <a:off x="7886700" y="2990850"/>
            <a:ext cx="12383" cy="2428875"/>
          </a:xfrm>
          <a:prstGeom prst="rect">
            <a:avLst/>
          </a:prstGeom>
          <a:solidFill>
            <a:schemeClr val="accent5"/>
          </a:solidFill>
          <a:ln w="0">
            <a:noFill/>
            <a:prstDash val="solid"/>
          </a:ln>
        </p:spPr>
        <p:txBody>
          <a:bodyPr/>
          <a:lstStyle/>
          <a:p>
            <a:endParaRPr lang="en-GB"/>
          </a:p>
        </p:txBody>
      </p:sp>
      <p:sp>
        <p:nvSpPr>
          <p:cNvPr id="3" name="Title">
            <a:extLst>
              <a:ext uri="{FF2B5EF4-FFF2-40B4-BE49-F238E27FC236}">
                <a16:creationId xmlns:a16="http://schemas.microsoft.com/office/drawing/2014/main" id="{3AAF1BD4-A712-48F2-856E-775FB151C7DC}"/>
              </a:ext>
            </a:extLst>
          </p:cNvPr>
          <p:cNvSpPr>
            <a:spLocks noGrp="1"/>
          </p:cNvSpPr>
          <p:nvPr>
            <p:ph type="title" hasCustomPrompt="1"/>
          </p:nvPr>
        </p:nvSpPr>
        <p:spPr>
          <a:xfrm>
            <a:off x="609600" y="1323975"/>
            <a:ext cx="10972800" cy="1219200"/>
          </a:xfrm>
          <a:prstGeom prst="rect">
            <a:avLst/>
          </a:prstGeom>
          <a:noFill/>
          <a:ln w="0">
            <a:noFill/>
            <a:prstDash val="solid"/>
          </a:ln>
        </p:spPr>
        <p:txBody>
          <a:bodyPr wrap="square" lIns="0" tIns="0" rIns="0" bIns="0" anchor="t">
            <a:noAutofit/>
          </a:bodyPr>
          <a:lstStyle>
            <a:lvl1pPr algn="l">
              <a:lnSpc>
                <a:spcPct val="105000"/>
              </a:lnSpc>
              <a:buNone/>
              <a:defRPr lang="en-GB" sz="4200" b="1">
                <a:solidFill>
                  <a:schemeClr val="accent1"/>
                </a:solidFill>
                <a:latin typeface="+mj-lt"/>
                <a:ea typeface="+mn-lt"/>
                <a:cs typeface="+mn-lt"/>
              </a:defRPr>
            </a:lvl1pPr>
            <a:lvl2pPr algn="l">
              <a:lnSpc>
                <a:spcPct val="105000"/>
              </a:lnSpc>
              <a:buNone/>
              <a:defRPr lang="en-GB" sz="4200" b="1">
                <a:solidFill>
                  <a:schemeClr val="accent1"/>
                </a:solidFill>
                <a:latin typeface="+mj-lt"/>
                <a:ea typeface="+mn-lt"/>
                <a:cs typeface="+mn-lt"/>
              </a:defRPr>
            </a:lvl2pPr>
            <a:lvl3pPr algn="l">
              <a:lnSpc>
                <a:spcPct val="105000"/>
              </a:lnSpc>
              <a:buNone/>
              <a:defRPr lang="en-GB" sz="4200" b="1">
                <a:solidFill>
                  <a:schemeClr val="accent1"/>
                </a:solidFill>
                <a:latin typeface="+mj-lt"/>
                <a:ea typeface="+mn-lt"/>
                <a:cs typeface="+mn-lt"/>
              </a:defRPr>
            </a:lvl3pPr>
          </a:lstStyle>
          <a:p>
            <a:pPr algn="l">
              <a:lnSpc>
                <a:spcPct val="105000"/>
              </a:lnSpc>
              <a:buNone/>
              <a:defRPr lang="en-GB" sz="4200" b="1">
                <a:solidFill>
                  <a:schemeClr val="accent1"/>
                </a:solidFill>
                <a:latin typeface="+mj-lt"/>
                <a:ea typeface="+mn-lt"/>
                <a:cs typeface="+mn-lt"/>
              </a:defRPr>
            </a:pPr>
            <a:r>
              <a:rPr lang="en-GB" sz="4200" b="1">
                <a:solidFill>
                  <a:schemeClr val="accent1"/>
                </a:solidFill>
                <a:latin typeface="+mj-lt"/>
                <a:ea typeface="+mn-lt"/>
                <a:cs typeface="+mn-lt"/>
              </a:rPr>
              <a:t>Slide title</a:t>
            </a:r>
          </a:p>
        </p:txBody>
      </p:sp>
      <p:sp>
        <p:nvSpPr>
          <p:cNvPr id="4" name="Figure 1">
            <a:extLst>
              <a:ext uri="{FF2B5EF4-FFF2-40B4-BE49-F238E27FC236}">
                <a16:creationId xmlns:a16="http://schemas.microsoft.com/office/drawing/2014/main" id="{62531D75-B43C-48B1-82FA-1CB64BA7C405}"/>
              </a:ext>
            </a:extLst>
          </p:cNvPr>
          <p:cNvSpPr>
            <a:spLocks noGrp="1"/>
          </p:cNvSpPr>
          <p:nvPr>
            <p:ph type="body" idx="1" hasCustomPrompt="1"/>
          </p:nvPr>
        </p:nvSpPr>
        <p:spPr>
          <a:xfrm>
            <a:off x="609600" y="2981325"/>
            <a:ext cx="3143250" cy="1133475"/>
          </a:xfrm>
          <a:prstGeom prst="rect">
            <a:avLst/>
          </a:prstGeom>
          <a:noFill/>
          <a:ln w="0">
            <a:noFill/>
            <a:prstDash val="solid"/>
          </a:ln>
        </p:spPr>
        <p:txBody>
          <a:bodyPr wrap="square" lIns="0" tIns="0" rIns="0" bIns="0" anchor="t">
            <a:noAutofit/>
          </a:bodyPr>
          <a:lstStyle>
            <a:lvl1pPr marL="0" indent="0" algn="l">
              <a:buNone/>
              <a:defRPr lang="en-GB" sz="6450" b="1">
                <a:solidFill>
                  <a:schemeClr val="accent1"/>
                </a:solidFill>
                <a:latin typeface="+mn-lt"/>
                <a:ea typeface="+mn-lt"/>
                <a:cs typeface="+mn-lt"/>
              </a:defRPr>
            </a:lvl1pPr>
            <a:lvl2pPr marL="0" indent="0" algn="l">
              <a:buNone/>
              <a:defRPr lang="en-GB" sz="6450" b="1">
                <a:solidFill>
                  <a:schemeClr val="accent1"/>
                </a:solidFill>
                <a:latin typeface="+mn-lt"/>
                <a:ea typeface="+mn-lt"/>
                <a:cs typeface="+mn-lt"/>
              </a:defRPr>
            </a:lvl2pPr>
            <a:lvl3pPr marL="0" indent="0" algn="l">
              <a:buNone/>
              <a:defRPr lang="en-GB" sz="6450" b="1">
                <a:solidFill>
                  <a:schemeClr val="accent1"/>
                </a:solidFill>
                <a:latin typeface="+mn-lt"/>
                <a:ea typeface="+mn-lt"/>
                <a:cs typeface="+mn-lt"/>
              </a:defRPr>
            </a:lvl3pPr>
          </a:lstStyle>
          <a:p>
            <a:pPr marL="0" indent="0" algn="l">
              <a:buNone/>
              <a:defRPr lang="en-GB" sz="6450" b="1">
                <a:solidFill>
                  <a:schemeClr val="accent1"/>
                </a:solidFill>
                <a:latin typeface="+mn-lt"/>
                <a:ea typeface="+mn-lt"/>
                <a:cs typeface="+mn-lt"/>
              </a:defRPr>
            </a:pPr>
            <a:r>
              <a:rPr lang="en-GB" sz="6450" b="1">
                <a:solidFill>
                  <a:schemeClr val="accent1"/>
                </a:solidFill>
                <a:latin typeface="+mn-lt"/>
                <a:ea typeface="+mn-lt"/>
                <a:cs typeface="+mn-lt"/>
              </a:rPr>
              <a:t>[00]</a:t>
            </a:r>
          </a:p>
        </p:txBody>
      </p:sp>
      <p:sp>
        <p:nvSpPr>
          <p:cNvPr id="5" name="Figure 1 label">
            <a:extLst>
              <a:ext uri="{FF2B5EF4-FFF2-40B4-BE49-F238E27FC236}">
                <a16:creationId xmlns:a16="http://schemas.microsoft.com/office/drawing/2014/main" id="{84DBF178-7301-4A06-9EC4-DD781D5B20F7}"/>
              </a:ext>
            </a:extLst>
          </p:cNvPr>
          <p:cNvSpPr>
            <a:spLocks noGrp="1"/>
          </p:cNvSpPr>
          <p:nvPr>
            <p:ph type="body" idx="2" hasCustomPrompt="1"/>
          </p:nvPr>
        </p:nvSpPr>
        <p:spPr>
          <a:xfrm>
            <a:off x="609600" y="4400550"/>
            <a:ext cx="3143250" cy="1114425"/>
          </a:xfrm>
          <a:prstGeom prst="rect">
            <a:avLst/>
          </a:prstGeom>
          <a:noFill/>
          <a:ln w="0">
            <a:noFill/>
            <a:prstDash val="solid"/>
          </a:ln>
        </p:spPr>
        <p:txBody>
          <a:bodyPr wrap="square" lIns="0" tIns="0" rIns="0" bIns="0" anchor="t">
            <a:noAutofit/>
          </a:bodyPr>
          <a:lstStyle>
            <a:lvl1pPr marL="0" indent="0" algn="l">
              <a:buNone/>
              <a:defRPr lang="en-GB" sz="2250">
                <a:solidFill>
                  <a:schemeClr val="tx1"/>
                </a:solidFill>
                <a:latin typeface="+mn-lt"/>
                <a:ea typeface="+mn-lt"/>
                <a:cs typeface="+mn-lt"/>
              </a:defRPr>
            </a:lvl1pPr>
            <a:lvl2pPr marL="0" indent="0" algn="l">
              <a:buNone/>
              <a:defRPr lang="en-GB" sz="2250">
                <a:solidFill>
                  <a:schemeClr val="tx1"/>
                </a:solidFill>
                <a:latin typeface="+mn-lt"/>
                <a:ea typeface="+mn-lt"/>
                <a:cs typeface="+mn-lt"/>
              </a:defRPr>
            </a:lvl2pPr>
            <a:lvl3pPr marL="0" indent="0" algn="l">
              <a:buNone/>
              <a:defRPr lang="en-GB" sz="2250">
                <a:solidFill>
                  <a:schemeClr val="tx1"/>
                </a:solidFill>
                <a:latin typeface="+mn-lt"/>
                <a:ea typeface="+mn-lt"/>
                <a:cs typeface="+mn-lt"/>
              </a:defRPr>
            </a:lvl3pPr>
          </a:lstStyle>
          <a:p>
            <a:pPr marL="0" indent="0" algn="l">
              <a:buNone/>
              <a:defRPr lang="en-GB" sz="2250">
                <a:solidFill>
                  <a:schemeClr val="tx1"/>
                </a:solidFill>
                <a:latin typeface="+mn-lt"/>
                <a:ea typeface="+mn-lt"/>
                <a:cs typeface="+mn-lt"/>
              </a:defRPr>
            </a:pPr>
            <a:r>
              <a:rPr lang="en-GB" sz="2250">
                <a:solidFill>
                  <a:schemeClr val="tx1"/>
                </a:solidFill>
                <a:latin typeface="+mn-lt"/>
                <a:ea typeface="+mn-lt"/>
                <a:cs typeface="+mn-lt"/>
              </a:rPr>
              <a:t>[What this measures]</a:t>
            </a:r>
          </a:p>
        </p:txBody>
      </p:sp>
      <p:sp>
        <p:nvSpPr>
          <p:cNvPr id="6" name="Figure 2">
            <a:extLst>
              <a:ext uri="{FF2B5EF4-FFF2-40B4-BE49-F238E27FC236}">
                <a16:creationId xmlns:a16="http://schemas.microsoft.com/office/drawing/2014/main" id="{9966EE04-1B42-4F1A-A32E-838465DFD286}"/>
              </a:ext>
            </a:extLst>
          </p:cNvPr>
          <p:cNvSpPr>
            <a:spLocks noGrp="1"/>
          </p:cNvSpPr>
          <p:nvPr>
            <p:ph type="body" idx="3" hasCustomPrompt="1"/>
          </p:nvPr>
        </p:nvSpPr>
        <p:spPr>
          <a:xfrm>
            <a:off x="4419600" y="2981325"/>
            <a:ext cx="3143250" cy="1133475"/>
          </a:xfrm>
          <a:prstGeom prst="rect">
            <a:avLst/>
          </a:prstGeom>
          <a:noFill/>
          <a:ln w="0">
            <a:noFill/>
            <a:prstDash val="solid"/>
          </a:ln>
        </p:spPr>
        <p:txBody>
          <a:bodyPr wrap="square" lIns="0" tIns="0" rIns="0" bIns="0" anchor="t">
            <a:noAutofit/>
          </a:bodyPr>
          <a:lstStyle>
            <a:lvl1pPr marL="0" indent="0" algn="l">
              <a:buNone/>
              <a:defRPr lang="en-GB" sz="6450" b="1">
                <a:solidFill>
                  <a:schemeClr val="accent1"/>
                </a:solidFill>
                <a:latin typeface="+mn-lt"/>
                <a:ea typeface="+mn-lt"/>
                <a:cs typeface="+mn-lt"/>
              </a:defRPr>
            </a:lvl1pPr>
            <a:lvl2pPr marL="0" indent="0" algn="l">
              <a:buNone/>
              <a:defRPr lang="en-GB" sz="6450" b="1">
                <a:solidFill>
                  <a:schemeClr val="accent1"/>
                </a:solidFill>
                <a:latin typeface="+mn-lt"/>
                <a:ea typeface="+mn-lt"/>
                <a:cs typeface="+mn-lt"/>
              </a:defRPr>
            </a:lvl2pPr>
            <a:lvl3pPr marL="0" indent="0" algn="l">
              <a:buNone/>
              <a:defRPr lang="en-GB" sz="6450" b="1">
                <a:solidFill>
                  <a:schemeClr val="accent1"/>
                </a:solidFill>
                <a:latin typeface="+mn-lt"/>
                <a:ea typeface="+mn-lt"/>
                <a:cs typeface="+mn-lt"/>
              </a:defRPr>
            </a:lvl3pPr>
          </a:lstStyle>
          <a:p>
            <a:pPr marL="0" indent="0" algn="l">
              <a:buNone/>
              <a:defRPr lang="en-GB" sz="6450" b="1">
                <a:solidFill>
                  <a:schemeClr val="accent1"/>
                </a:solidFill>
                <a:latin typeface="+mn-lt"/>
                <a:ea typeface="+mn-lt"/>
                <a:cs typeface="+mn-lt"/>
              </a:defRPr>
            </a:pPr>
            <a:r>
              <a:rPr lang="en-GB" sz="6450" b="1">
                <a:solidFill>
                  <a:schemeClr val="accent1"/>
                </a:solidFill>
                <a:latin typeface="+mn-lt"/>
                <a:ea typeface="+mn-lt"/>
                <a:cs typeface="+mn-lt"/>
              </a:rPr>
              <a:t>[00]</a:t>
            </a:r>
          </a:p>
        </p:txBody>
      </p:sp>
      <p:sp>
        <p:nvSpPr>
          <p:cNvPr id="7" name="Figure 2 label">
            <a:extLst>
              <a:ext uri="{FF2B5EF4-FFF2-40B4-BE49-F238E27FC236}">
                <a16:creationId xmlns:a16="http://schemas.microsoft.com/office/drawing/2014/main" id="{E50F95D3-8BD7-45DB-A637-E106B2B4727F}"/>
              </a:ext>
            </a:extLst>
          </p:cNvPr>
          <p:cNvSpPr>
            <a:spLocks noGrp="1"/>
          </p:cNvSpPr>
          <p:nvPr>
            <p:ph type="body" idx="4" hasCustomPrompt="1"/>
          </p:nvPr>
        </p:nvSpPr>
        <p:spPr>
          <a:xfrm>
            <a:off x="4419600" y="4400550"/>
            <a:ext cx="3143250" cy="1114425"/>
          </a:xfrm>
          <a:prstGeom prst="rect">
            <a:avLst/>
          </a:prstGeom>
          <a:noFill/>
          <a:ln w="0">
            <a:noFill/>
            <a:prstDash val="solid"/>
          </a:ln>
        </p:spPr>
        <p:txBody>
          <a:bodyPr wrap="square" lIns="0" tIns="0" rIns="0" bIns="0" anchor="t">
            <a:noAutofit/>
          </a:bodyPr>
          <a:lstStyle>
            <a:lvl1pPr marL="0" indent="0" algn="l">
              <a:buNone/>
              <a:defRPr lang="en-GB" sz="2250">
                <a:solidFill>
                  <a:schemeClr val="tx1"/>
                </a:solidFill>
                <a:latin typeface="+mn-lt"/>
                <a:ea typeface="+mn-lt"/>
                <a:cs typeface="+mn-lt"/>
              </a:defRPr>
            </a:lvl1pPr>
            <a:lvl2pPr marL="0" indent="0" algn="l">
              <a:buNone/>
              <a:defRPr lang="en-GB" sz="2250">
                <a:solidFill>
                  <a:schemeClr val="tx1"/>
                </a:solidFill>
                <a:latin typeface="+mn-lt"/>
                <a:ea typeface="+mn-lt"/>
                <a:cs typeface="+mn-lt"/>
              </a:defRPr>
            </a:lvl2pPr>
            <a:lvl3pPr marL="0" indent="0" algn="l">
              <a:buNone/>
              <a:defRPr lang="en-GB" sz="2250">
                <a:solidFill>
                  <a:schemeClr val="tx1"/>
                </a:solidFill>
                <a:latin typeface="+mn-lt"/>
                <a:ea typeface="+mn-lt"/>
                <a:cs typeface="+mn-lt"/>
              </a:defRPr>
            </a:lvl3pPr>
          </a:lstStyle>
          <a:p>
            <a:pPr marL="0" indent="0" algn="l">
              <a:buNone/>
              <a:defRPr lang="en-GB" sz="2250">
                <a:solidFill>
                  <a:schemeClr val="tx1"/>
                </a:solidFill>
                <a:latin typeface="+mn-lt"/>
                <a:ea typeface="+mn-lt"/>
                <a:cs typeface="+mn-lt"/>
              </a:defRPr>
            </a:pPr>
            <a:r>
              <a:rPr lang="en-GB" sz="2250">
                <a:solidFill>
                  <a:schemeClr val="tx1"/>
                </a:solidFill>
                <a:latin typeface="+mn-lt"/>
                <a:ea typeface="+mn-lt"/>
                <a:cs typeface="+mn-lt"/>
              </a:rPr>
              <a:t>[What this measures]</a:t>
            </a:r>
          </a:p>
        </p:txBody>
      </p:sp>
      <p:sp>
        <p:nvSpPr>
          <p:cNvPr id="8" name="Figure 3">
            <a:extLst>
              <a:ext uri="{FF2B5EF4-FFF2-40B4-BE49-F238E27FC236}">
                <a16:creationId xmlns:a16="http://schemas.microsoft.com/office/drawing/2014/main" id="{E18BBF9E-F198-4548-8E21-D0C47C88BE07}"/>
              </a:ext>
            </a:extLst>
          </p:cNvPr>
          <p:cNvSpPr>
            <a:spLocks noGrp="1"/>
          </p:cNvSpPr>
          <p:nvPr>
            <p:ph type="body" idx="5" hasCustomPrompt="1"/>
          </p:nvPr>
        </p:nvSpPr>
        <p:spPr>
          <a:xfrm>
            <a:off x="8229600" y="2981325"/>
            <a:ext cx="3143250" cy="1133475"/>
          </a:xfrm>
          <a:prstGeom prst="rect">
            <a:avLst/>
          </a:prstGeom>
          <a:noFill/>
          <a:ln w="0">
            <a:noFill/>
            <a:prstDash val="solid"/>
          </a:ln>
        </p:spPr>
        <p:txBody>
          <a:bodyPr wrap="square" lIns="0" tIns="0" rIns="0" bIns="0" anchor="t">
            <a:noAutofit/>
          </a:bodyPr>
          <a:lstStyle>
            <a:lvl1pPr marL="0" indent="0" algn="l">
              <a:buNone/>
              <a:defRPr lang="en-GB" sz="6450" b="1">
                <a:solidFill>
                  <a:schemeClr val="accent1"/>
                </a:solidFill>
                <a:latin typeface="+mn-lt"/>
                <a:ea typeface="+mn-lt"/>
                <a:cs typeface="+mn-lt"/>
              </a:defRPr>
            </a:lvl1pPr>
            <a:lvl2pPr marL="0" indent="0" algn="l">
              <a:buNone/>
              <a:defRPr lang="en-GB" sz="6450" b="1">
                <a:solidFill>
                  <a:schemeClr val="accent1"/>
                </a:solidFill>
                <a:latin typeface="+mn-lt"/>
                <a:ea typeface="+mn-lt"/>
                <a:cs typeface="+mn-lt"/>
              </a:defRPr>
            </a:lvl2pPr>
            <a:lvl3pPr marL="0" indent="0" algn="l">
              <a:buNone/>
              <a:defRPr lang="en-GB" sz="6450" b="1">
                <a:solidFill>
                  <a:schemeClr val="accent1"/>
                </a:solidFill>
                <a:latin typeface="+mn-lt"/>
                <a:ea typeface="+mn-lt"/>
                <a:cs typeface="+mn-lt"/>
              </a:defRPr>
            </a:lvl3pPr>
          </a:lstStyle>
          <a:p>
            <a:pPr marL="0" indent="0" algn="l">
              <a:buNone/>
              <a:defRPr lang="en-GB" sz="6450" b="1">
                <a:solidFill>
                  <a:schemeClr val="accent1"/>
                </a:solidFill>
                <a:latin typeface="+mn-lt"/>
                <a:ea typeface="+mn-lt"/>
                <a:cs typeface="+mn-lt"/>
              </a:defRPr>
            </a:pPr>
            <a:r>
              <a:rPr lang="en-GB" sz="6450" b="1">
                <a:solidFill>
                  <a:schemeClr val="accent1"/>
                </a:solidFill>
                <a:latin typeface="+mn-lt"/>
                <a:ea typeface="+mn-lt"/>
                <a:cs typeface="+mn-lt"/>
              </a:rPr>
              <a:t>[00]</a:t>
            </a:r>
          </a:p>
        </p:txBody>
      </p:sp>
      <p:sp>
        <p:nvSpPr>
          <p:cNvPr id="9" name="Figure 3 label">
            <a:extLst>
              <a:ext uri="{FF2B5EF4-FFF2-40B4-BE49-F238E27FC236}">
                <a16:creationId xmlns:a16="http://schemas.microsoft.com/office/drawing/2014/main" id="{028B98F7-E41B-4416-9244-AD403BA1AE23}"/>
              </a:ext>
            </a:extLst>
          </p:cNvPr>
          <p:cNvSpPr>
            <a:spLocks noGrp="1"/>
          </p:cNvSpPr>
          <p:nvPr>
            <p:ph type="body" idx="6" hasCustomPrompt="1"/>
          </p:nvPr>
        </p:nvSpPr>
        <p:spPr>
          <a:xfrm>
            <a:off x="8229600" y="4400550"/>
            <a:ext cx="3143250" cy="1114425"/>
          </a:xfrm>
          <a:prstGeom prst="rect">
            <a:avLst/>
          </a:prstGeom>
          <a:noFill/>
          <a:ln w="0">
            <a:noFill/>
            <a:prstDash val="solid"/>
          </a:ln>
        </p:spPr>
        <p:txBody>
          <a:bodyPr wrap="square" lIns="0" tIns="0" rIns="0" bIns="0" anchor="t">
            <a:noAutofit/>
          </a:bodyPr>
          <a:lstStyle>
            <a:lvl1pPr marL="0" indent="0" algn="l">
              <a:buNone/>
              <a:defRPr lang="en-GB" sz="2250">
                <a:solidFill>
                  <a:schemeClr val="tx1"/>
                </a:solidFill>
                <a:latin typeface="+mn-lt"/>
                <a:ea typeface="+mn-lt"/>
                <a:cs typeface="+mn-lt"/>
              </a:defRPr>
            </a:lvl1pPr>
            <a:lvl2pPr marL="0" indent="0" algn="l">
              <a:buNone/>
              <a:defRPr lang="en-GB" sz="2250">
                <a:solidFill>
                  <a:schemeClr val="tx1"/>
                </a:solidFill>
                <a:latin typeface="+mn-lt"/>
                <a:ea typeface="+mn-lt"/>
                <a:cs typeface="+mn-lt"/>
              </a:defRPr>
            </a:lvl2pPr>
            <a:lvl3pPr marL="0" indent="0" algn="l">
              <a:buNone/>
              <a:defRPr lang="en-GB" sz="2250">
                <a:solidFill>
                  <a:schemeClr val="tx1"/>
                </a:solidFill>
                <a:latin typeface="+mn-lt"/>
                <a:ea typeface="+mn-lt"/>
                <a:cs typeface="+mn-lt"/>
              </a:defRPr>
            </a:lvl3pPr>
          </a:lstStyle>
          <a:p>
            <a:pPr marL="0" indent="0" algn="l">
              <a:buNone/>
              <a:defRPr lang="en-GB" sz="2250">
                <a:solidFill>
                  <a:schemeClr val="tx1"/>
                </a:solidFill>
                <a:latin typeface="+mn-lt"/>
                <a:ea typeface="+mn-lt"/>
                <a:cs typeface="+mn-lt"/>
              </a:defRPr>
            </a:pPr>
            <a:r>
              <a:rPr lang="en-GB" sz="2250">
                <a:solidFill>
                  <a:schemeClr val="tx1"/>
                </a:solidFill>
                <a:latin typeface="+mn-lt"/>
                <a:ea typeface="+mn-lt"/>
                <a:cs typeface="+mn-lt"/>
              </a:rPr>
              <a:t>[What this measures]</a:t>
            </a:r>
          </a:p>
        </p:txBody>
      </p:sp>
      <p:sp>
        <p:nvSpPr>
          <p:cNvPr id="10" name="Source or note">
            <a:extLst>
              <a:ext uri="{FF2B5EF4-FFF2-40B4-BE49-F238E27FC236}">
                <a16:creationId xmlns:a16="http://schemas.microsoft.com/office/drawing/2014/main" id="{ED3BD2B7-F218-46C6-8DD5-FDE8E148FE08}"/>
              </a:ext>
            </a:extLst>
          </p:cNvPr>
          <p:cNvSpPr>
            <a:spLocks noGrp="1"/>
          </p:cNvSpPr>
          <p:nvPr>
            <p:ph type="body" idx="80" hasCustomPrompt="1"/>
          </p:nvPr>
        </p:nvSpPr>
        <p:spPr>
          <a:xfrm>
            <a:off x="609600" y="5943600"/>
            <a:ext cx="10972800" cy="285750"/>
          </a:xfrm>
          <a:prstGeom prst="rect">
            <a:avLst/>
          </a:prstGeom>
          <a:noFill/>
          <a:ln w="0">
            <a:noFill/>
            <a:prstDash val="solid"/>
          </a:ln>
        </p:spPr>
        <p:txBody>
          <a:bodyPr wrap="square" lIns="0" tIns="0" rIns="0" bIns="0" anchor="t">
            <a:noAutofit/>
          </a:bodyPr>
          <a:lstStyle>
            <a:lvl1pPr marL="0" indent="0" algn="l">
              <a:buNone/>
              <a:defRPr lang="en-GB" sz="1500">
                <a:solidFill>
                  <a:schemeClr val="tx2"/>
                </a:solidFill>
                <a:latin typeface="+mn-lt"/>
                <a:ea typeface="+mn-lt"/>
                <a:cs typeface="+mn-lt"/>
              </a:defRPr>
            </a:lvl1pPr>
            <a:lvl2pPr marL="0" indent="0" algn="l">
              <a:buNone/>
              <a:defRPr lang="en-GB" sz="1500">
                <a:solidFill>
                  <a:schemeClr val="tx2"/>
                </a:solidFill>
                <a:latin typeface="+mn-lt"/>
                <a:ea typeface="+mn-lt"/>
                <a:cs typeface="+mn-lt"/>
              </a:defRPr>
            </a:lvl2pPr>
            <a:lvl3pPr marL="0" indent="0" algn="l">
              <a:buNone/>
              <a:defRPr lang="en-GB" sz="1500">
                <a:solidFill>
                  <a:schemeClr val="tx2"/>
                </a:solidFill>
                <a:latin typeface="+mn-lt"/>
                <a:ea typeface="+mn-lt"/>
                <a:cs typeface="+mn-lt"/>
              </a:defRPr>
            </a:lvl3pPr>
          </a:lstStyle>
          <a:p>
            <a:pPr marL="0" indent="0" algn="l">
              <a:buNone/>
              <a:defRPr lang="en-GB" sz="1500">
                <a:solidFill>
                  <a:schemeClr val="tx2"/>
                </a:solidFill>
                <a:latin typeface="+mn-lt"/>
                <a:ea typeface="+mn-lt"/>
                <a:cs typeface="+mn-lt"/>
              </a:defRPr>
            </a:pPr>
            <a:r>
              <a:rPr lang="en-GB" sz="1500">
                <a:solidFill>
                  <a:schemeClr val="tx2"/>
                </a:solidFill>
                <a:latin typeface="+mn-lt"/>
                <a:ea typeface="+mn-lt"/>
                <a:cs typeface="+mn-lt"/>
              </a:rPr>
              <a:t>[Optional source or note]</a:t>
            </a:r>
          </a:p>
        </p:txBody>
      </p:sp>
      <p:sp>
        <p:nvSpPr>
          <p:cNvPr id="11" name="Footer">
            <a:extLst>
              <a:ext uri="{FF2B5EF4-FFF2-40B4-BE49-F238E27FC236}">
                <a16:creationId xmlns:a16="http://schemas.microsoft.com/office/drawing/2014/main" id="{B3265530-0336-463A-B897-C4A5F1560D8E}"/>
              </a:ext>
            </a:extLst>
          </p:cNvPr>
          <p:cNvSpPr>
            <a:spLocks noGrp="1"/>
          </p:cNvSpPr>
          <p:nvPr>
            <p:ph type="ftr" idx="90"/>
          </p:nvPr>
        </p:nvSpPr>
        <p:spPr>
          <a:xfrm>
            <a:off x="609600" y="6486525"/>
            <a:ext cx="8953500" cy="209550"/>
          </a:xfrm>
          <a:prstGeom prst="rect">
            <a:avLst/>
          </a:prstGeom>
          <a:noFill/>
          <a:ln w="0">
            <a:noFill/>
            <a:prstDash val="solid"/>
          </a:ln>
        </p:spPr>
        <p:txBody>
          <a:bodyPr wrap="square" lIns="0" tIns="0" rIns="0" bIns="0" anchor="t">
            <a:noAutofit/>
          </a:bodyPr>
          <a:lstStyle>
            <a:lvl1pPr marL="0" indent="0" algn="l">
              <a:buNone/>
              <a:defRPr lang="en-GB" sz="1400">
                <a:solidFill>
                  <a:schemeClr val="tx2"/>
                </a:solidFill>
                <a:latin typeface="+mn-lt"/>
                <a:ea typeface="+mn-lt"/>
                <a:cs typeface="+mn-lt"/>
              </a:defRPr>
            </a:lvl1pPr>
            <a:lvl2pPr marL="0" indent="0" algn="l">
              <a:buNone/>
              <a:defRPr lang="en-GB" sz="1400">
                <a:solidFill>
                  <a:schemeClr val="tx2"/>
                </a:solidFill>
                <a:latin typeface="+mn-lt"/>
                <a:ea typeface="+mn-lt"/>
                <a:cs typeface="+mn-lt"/>
              </a:defRPr>
            </a:lvl2pPr>
            <a:lvl3pPr marL="0" indent="0" algn="l">
              <a:buNone/>
              <a:defRPr lang="en-GB" sz="1400">
                <a:solidFill>
                  <a:schemeClr val="tx2"/>
                </a:solidFill>
                <a:latin typeface="+mn-lt"/>
                <a:ea typeface="+mn-lt"/>
                <a:cs typeface="+mn-lt"/>
              </a:defRPr>
            </a:lvl3pPr>
          </a:lstStyle>
          <a:p>
            <a:pPr marL="0" indent="0" algn="l">
              <a:buNone/>
              <a:defRPr lang="en-GB" sz="1400">
                <a:solidFill>
                  <a:schemeClr val="tx2"/>
                </a:solidFill>
                <a:latin typeface="+mn-lt"/>
                <a:ea typeface="+mn-lt"/>
                <a:cs typeface="+mn-lt"/>
              </a:defRPr>
            </a:pPr>
            <a:r>
              <a:rPr lang="en-GB" sz="1400">
                <a:solidFill>
                  <a:schemeClr val="tx2"/>
                </a:solidFill>
                <a:latin typeface="+mn-lt"/>
                <a:ea typeface="+mn-lt"/>
                <a:cs typeface="+mn-lt"/>
              </a:rPr>
              <a:t>SBSA | [Presentation title]</a:t>
            </a:r>
          </a:p>
        </p:txBody>
      </p:sp>
      <p:sp>
        <p:nvSpPr>
          <p:cNvPr id="12" name="Slide number">
            <a:extLst>
              <a:ext uri="{FF2B5EF4-FFF2-40B4-BE49-F238E27FC236}">
                <a16:creationId xmlns:a16="http://schemas.microsoft.com/office/drawing/2014/main" id="{45668D00-645B-4272-B7D1-65B702DA2B96}"/>
              </a:ext>
            </a:extLst>
          </p:cNvPr>
          <p:cNvSpPr>
            <a:spLocks noGrp="1"/>
          </p:cNvSpPr>
          <p:nvPr>
            <p:ph type="sldNum" idx="92"/>
          </p:nvPr>
        </p:nvSpPr>
        <p:spPr>
          <a:xfrm>
            <a:off x="10820400" y="6486525"/>
            <a:ext cx="762000" cy="209550"/>
          </a:xfrm>
          <a:prstGeom prst="rect">
            <a:avLst/>
          </a:prstGeom>
          <a:noFill/>
          <a:ln w="0">
            <a:noFill/>
            <a:prstDash val="solid"/>
          </a:ln>
        </p:spPr>
        <p:txBody>
          <a:bodyPr wrap="square" lIns="0" tIns="0" rIns="0" bIns="0" anchor="t">
            <a:noAutofit/>
          </a:bodyPr>
          <a:lstStyle>
            <a:lvl1pPr marL="0" indent="0" algn="r">
              <a:buNone/>
              <a:defRPr lang="en-GB" sz="1400">
                <a:solidFill>
                  <a:schemeClr val="tx2"/>
                </a:solidFill>
                <a:latin typeface="+mn-lt"/>
              </a:defRPr>
            </a:lvl1pPr>
            <a:lvl2pPr marL="0" indent="0" algn="r">
              <a:buNone/>
              <a:defRPr lang="en-GB" sz="1400">
                <a:solidFill>
                  <a:schemeClr val="tx2"/>
                </a:solidFill>
                <a:latin typeface="+mn-lt"/>
              </a:defRPr>
            </a:lvl2pPr>
            <a:lvl3pPr marL="0" indent="0" algn="r">
              <a:buNone/>
              <a:defRPr lang="en-GB" sz="1400">
                <a:solidFill>
                  <a:schemeClr val="tx2"/>
                </a:solidFill>
                <a:latin typeface="+mn-lt"/>
              </a:defRPr>
            </a:lvl3pPr>
          </a:lstStyle>
          <a:p>
            <a:pPr marL="0" indent="0" algn="r">
              <a:buNone/>
              <a:defRPr lang="en-GB" sz="1400">
                <a:solidFill>
                  <a:schemeClr val="tx2"/>
                </a:solidFill>
                <a:latin typeface="+mn-lt"/>
              </a:defRPr>
            </a:pPr>
            <a:fld id="{7FE2D9F2-D557-43B0-947E-F968E48B1112}" type="slidenum">
              <a:rPr lang="en-GB" sz="1400">
                <a:latin typeface="+mn-lt"/>
              </a:rPr>
              <a:t>‹#›</a:t>
            </a:fld>
            <a:endParaRPr lang="en-GB" sz="1400">
              <a:latin typeface="+mn-lt"/>
            </a:endParaRPr>
          </a:p>
        </p:txBody>
      </p:sp>
    </p:spTree>
    <p:extLst>
      <p:ext uri="{BB962C8B-B14F-4D97-AF65-F5344CB8AC3E}">
        <p14:creationId xmlns:p14="http://schemas.microsoft.com/office/powerpoint/2010/main" val="1827428750"/>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08 Table" preserve="1" userDrawn="1">
  <p:cSld name="08 Table">
    <p:bg>
      <p:bgPr>
        <a:solidFill>
          <a:schemeClr val="bg1"/>
        </a:solidFill>
        <a:effectLst/>
      </p:bgPr>
    </p:bg>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1C47D723-2824-4A87-864C-FD939CB2DA35}"/>
              </a:ext>
            </a:extLst>
          </p:cNvPr>
          <p:cNvSpPr>
            <a:spLocks noGrp="1"/>
          </p:cNvSpPr>
          <p:nvPr>
            <p:ph type="title" hasCustomPrompt="1"/>
          </p:nvPr>
        </p:nvSpPr>
        <p:spPr>
          <a:xfrm>
            <a:off x="609600" y="1323975"/>
            <a:ext cx="10972800" cy="1219200"/>
          </a:xfrm>
          <a:prstGeom prst="rect">
            <a:avLst/>
          </a:prstGeom>
          <a:noFill/>
          <a:ln w="0">
            <a:noFill/>
            <a:prstDash val="solid"/>
          </a:ln>
        </p:spPr>
        <p:txBody>
          <a:bodyPr wrap="square" lIns="0" tIns="0" rIns="0" bIns="0" anchor="t">
            <a:noAutofit/>
          </a:bodyPr>
          <a:lstStyle>
            <a:lvl1pPr algn="l">
              <a:lnSpc>
                <a:spcPct val="105000"/>
              </a:lnSpc>
              <a:buNone/>
              <a:defRPr lang="en-GB" sz="4200" b="1">
                <a:solidFill>
                  <a:schemeClr val="accent1"/>
                </a:solidFill>
                <a:latin typeface="+mj-lt"/>
                <a:ea typeface="+mn-lt"/>
                <a:cs typeface="+mn-lt"/>
              </a:defRPr>
            </a:lvl1pPr>
            <a:lvl2pPr algn="l">
              <a:lnSpc>
                <a:spcPct val="105000"/>
              </a:lnSpc>
              <a:buNone/>
              <a:defRPr lang="en-GB" sz="4200" b="1">
                <a:solidFill>
                  <a:schemeClr val="accent1"/>
                </a:solidFill>
                <a:latin typeface="+mj-lt"/>
                <a:ea typeface="+mn-lt"/>
                <a:cs typeface="+mn-lt"/>
              </a:defRPr>
            </a:lvl2pPr>
            <a:lvl3pPr algn="l">
              <a:lnSpc>
                <a:spcPct val="105000"/>
              </a:lnSpc>
              <a:buNone/>
              <a:defRPr lang="en-GB" sz="4200" b="1">
                <a:solidFill>
                  <a:schemeClr val="accent1"/>
                </a:solidFill>
                <a:latin typeface="+mj-lt"/>
                <a:ea typeface="+mn-lt"/>
                <a:cs typeface="+mn-lt"/>
              </a:defRPr>
            </a:lvl3pPr>
          </a:lstStyle>
          <a:p>
            <a:pPr algn="l">
              <a:lnSpc>
                <a:spcPct val="105000"/>
              </a:lnSpc>
              <a:buNone/>
              <a:defRPr lang="en-GB" sz="4200" b="1">
                <a:solidFill>
                  <a:schemeClr val="accent1"/>
                </a:solidFill>
                <a:latin typeface="+mj-lt"/>
                <a:ea typeface="+mn-lt"/>
                <a:cs typeface="+mn-lt"/>
              </a:defRPr>
            </a:pPr>
            <a:r>
              <a:rPr lang="en-GB" sz="4200" b="1">
                <a:solidFill>
                  <a:schemeClr val="accent1"/>
                </a:solidFill>
                <a:latin typeface="+mj-lt"/>
                <a:ea typeface="+mn-lt"/>
                <a:cs typeface="+mn-lt"/>
              </a:rPr>
              <a:t>Table title</a:t>
            </a:r>
          </a:p>
        </p:txBody>
      </p:sp>
      <p:sp>
        <p:nvSpPr>
          <p:cNvPr id="2" name="Table">
            <a:extLst>
              <a:ext uri="{FF2B5EF4-FFF2-40B4-BE49-F238E27FC236}">
                <a16:creationId xmlns:a16="http://schemas.microsoft.com/office/drawing/2014/main" id="{8EA84068-D830-4644-8E60-41C194BB4458}"/>
              </a:ext>
            </a:extLst>
          </p:cNvPr>
          <p:cNvSpPr>
            <a:spLocks noGrp="1"/>
          </p:cNvSpPr>
          <p:nvPr>
            <p:ph type="tbl" idx="1" hasCustomPrompt="1"/>
          </p:nvPr>
        </p:nvSpPr>
        <p:spPr>
          <a:xfrm>
            <a:off x="609600" y="2714625"/>
            <a:ext cx="10972800" cy="2819400"/>
          </a:xfrm>
          <a:prstGeom prst="rect">
            <a:avLst/>
          </a:prstGeom>
          <a:noFill/>
          <a:ln w="0">
            <a:noFill/>
            <a:prstDash val="solid"/>
          </a:ln>
        </p:spPr>
        <p:txBody>
          <a:bodyPr wrap="square" lIns="0" tIns="0" rIns="0" bIns="0" anchor="t">
            <a:noAutofit/>
          </a:bodyPr>
          <a:lstStyle>
            <a:lvl1pPr marL="0" indent="0" algn="l">
              <a:buNone/>
              <a:defRPr lang="en-GB" sz="2400">
                <a:solidFill>
                  <a:schemeClr val="tx1"/>
                </a:solidFill>
                <a:latin typeface="+mn-lt"/>
                <a:ea typeface="+mn-lt"/>
                <a:cs typeface="+mn-lt"/>
              </a:defRPr>
            </a:lvl1pPr>
            <a:lvl2pPr marL="0" indent="0" algn="l">
              <a:buNone/>
              <a:defRPr lang="en-GB" sz="2400">
                <a:solidFill>
                  <a:schemeClr val="tx1"/>
                </a:solidFill>
                <a:latin typeface="+mn-lt"/>
                <a:ea typeface="+mn-lt"/>
                <a:cs typeface="+mn-lt"/>
              </a:defRPr>
            </a:lvl2pPr>
            <a:lvl3pPr marL="0" indent="0" algn="l">
              <a:buNone/>
              <a:defRPr lang="en-GB" sz="2400">
                <a:solidFill>
                  <a:schemeClr val="tx1"/>
                </a:solidFill>
                <a:latin typeface="+mn-lt"/>
                <a:ea typeface="+mn-lt"/>
                <a:cs typeface="+mn-lt"/>
              </a:defRPr>
            </a:lvl3pPr>
          </a:lstStyle>
          <a:p>
            <a:pPr marL="0" indent="0" algn="l">
              <a:buNone/>
              <a:defRPr lang="en-GB" sz="2400">
                <a:solidFill>
                  <a:schemeClr val="tx1"/>
                </a:solidFill>
                <a:latin typeface="+mn-lt"/>
                <a:ea typeface="+mn-lt"/>
                <a:cs typeface="+mn-lt"/>
              </a:defRPr>
            </a:pPr>
            <a:r>
              <a:rPr lang="en-GB" sz="2400">
                <a:solidFill>
                  <a:schemeClr val="tx1"/>
                </a:solidFill>
                <a:latin typeface="+mn-lt"/>
                <a:ea typeface="+mn-lt"/>
                <a:cs typeface="+mn-lt"/>
              </a:rPr>
              <a:t>[Insert table]</a:t>
            </a:r>
          </a:p>
        </p:txBody>
      </p:sp>
      <p:sp>
        <p:nvSpPr>
          <p:cNvPr id="3" name="Source or note">
            <a:extLst>
              <a:ext uri="{FF2B5EF4-FFF2-40B4-BE49-F238E27FC236}">
                <a16:creationId xmlns:a16="http://schemas.microsoft.com/office/drawing/2014/main" id="{D840C57E-48E7-4345-9E62-951A622ABFBB}"/>
              </a:ext>
            </a:extLst>
          </p:cNvPr>
          <p:cNvSpPr>
            <a:spLocks noGrp="1"/>
          </p:cNvSpPr>
          <p:nvPr>
            <p:ph type="body" idx="80" hasCustomPrompt="1"/>
          </p:nvPr>
        </p:nvSpPr>
        <p:spPr>
          <a:xfrm>
            <a:off x="609600" y="5943600"/>
            <a:ext cx="10972800" cy="285750"/>
          </a:xfrm>
          <a:prstGeom prst="rect">
            <a:avLst/>
          </a:prstGeom>
          <a:noFill/>
          <a:ln w="0">
            <a:noFill/>
            <a:prstDash val="solid"/>
          </a:ln>
        </p:spPr>
        <p:txBody>
          <a:bodyPr wrap="square" lIns="0" tIns="0" rIns="0" bIns="0" anchor="t">
            <a:noAutofit/>
          </a:bodyPr>
          <a:lstStyle>
            <a:lvl1pPr marL="0" indent="0" algn="l">
              <a:buNone/>
              <a:defRPr lang="en-GB" sz="1500">
                <a:solidFill>
                  <a:schemeClr val="tx2"/>
                </a:solidFill>
                <a:latin typeface="+mn-lt"/>
                <a:ea typeface="+mn-lt"/>
                <a:cs typeface="+mn-lt"/>
              </a:defRPr>
            </a:lvl1pPr>
            <a:lvl2pPr marL="0" indent="0" algn="l">
              <a:buNone/>
              <a:defRPr lang="en-GB" sz="1500">
                <a:solidFill>
                  <a:schemeClr val="tx2"/>
                </a:solidFill>
                <a:latin typeface="+mn-lt"/>
                <a:ea typeface="+mn-lt"/>
                <a:cs typeface="+mn-lt"/>
              </a:defRPr>
            </a:lvl2pPr>
            <a:lvl3pPr marL="0" indent="0" algn="l">
              <a:buNone/>
              <a:defRPr lang="en-GB" sz="1500">
                <a:solidFill>
                  <a:schemeClr val="tx2"/>
                </a:solidFill>
                <a:latin typeface="+mn-lt"/>
                <a:ea typeface="+mn-lt"/>
                <a:cs typeface="+mn-lt"/>
              </a:defRPr>
            </a:lvl3pPr>
          </a:lstStyle>
          <a:p>
            <a:pPr marL="0" indent="0" algn="l">
              <a:buNone/>
              <a:defRPr lang="en-GB" sz="1500">
                <a:solidFill>
                  <a:schemeClr val="tx2"/>
                </a:solidFill>
                <a:latin typeface="+mn-lt"/>
                <a:ea typeface="+mn-lt"/>
                <a:cs typeface="+mn-lt"/>
              </a:defRPr>
            </a:pPr>
            <a:r>
              <a:rPr lang="en-GB" sz="1500">
                <a:solidFill>
                  <a:schemeClr val="tx2"/>
                </a:solidFill>
                <a:latin typeface="+mn-lt"/>
                <a:ea typeface="+mn-lt"/>
                <a:cs typeface="+mn-lt"/>
              </a:rPr>
              <a:t>[Optional source or note]</a:t>
            </a:r>
          </a:p>
        </p:txBody>
      </p:sp>
      <p:sp>
        <p:nvSpPr>
          <p:cNvPr id="4" name="Footer">
            <a:extLst>
              <a:ext uri="{FF2B5EF4-FFF2-40B4-BE49-F238E27FC236}">
                <a16:creationId xmlns:a16="http://schemas.microsoft.com/office/drawing/2014/main" id="{43CA4C14-0D73-4701-AA99-929F944E4FFC}"/>
              </a:ext>
            </a:extLst>
          </p:cNvPr>
          <p:cNvSpPr>
            <a:spLocks noGrp="1"/>
          </p:cNvSpPr>
          <p:nvPr>
            <p:ph type="ftr" idx="90"/>
          </p:nvPr>
        </p:nvSpPr>
        <p:spPr>
          <a:xfrm>
            <a:off x="609600" y="6486525"/>
            <a:ext cx="8953500" cy="209550"/>
          </a:xfrm>
          <a:prstGeom prst="rect">
            <a:avLst/>
          </a:prstGeom>
          <a:noFill/>
          <a:ln w="0">
            <a:noFill/>
            <a:prstDash val="solid"/>
          </a:ln>
        </p:spPr>
        <p:txBody>
          <a:bodyPr wrap="square" lIns="0" tIns="0" rIns="0" bIns="0" anchor="t">
            <a:noAutofit/>
          </a:bodyPr>
          <a:lstStyle>
            <a:lvl1pPr marL="0" indent="0" algn="l">
              <a:buNone/>
              <a:defRPr lang="en-GB" sz="1400">
                <a:solidFill>
                  <a:schemeClr val="tx2"/>
                </a:solidFill>
                <a:latin typeface="+mn-lt"/>
                <a:ea typeface="+mn-lt"/>
                <a:cs typeface="+mn-lt"/>
              </a:defRPr>
            </a:lvl1pPr>
            <a:lvl2pPr marL="0" indent="0" algn="l">
              <a:buNone/>
              <a:defRPr lang="en-GB" sz="1400">
                <a:solidFill>
                  <a:schemeClr val="tx2"/>
                </a:solidFill>
                <a:latin typeface="+mn-lt"/>
                <a:ea typeface="+mn-lt"/>
                <a:cs typeface="+mn-lt"/>
              </a:defRPr>
            </a:lvl2pPr>
            <a:lvl3pPr marL="0" indent="0" algn="l">
              <a:buNone/>
              <a:defRPr lang="en-GB" sz="1400">
                <a:solidFill>
                  <a:schemeClr val="tx2"/>
                </a:solidFill>
                <a:latin typeface="+mn-lt"/>
                <a:ea typeface="+mn-lt"/>
                <a:cs typeface="+mn-lt"/>
              </a:defRPr>
            </a:lvl3pPr>
          </a:lstStyle>
          <a:p>
            <a:pPr marL="0" indent="0" algn="l">
              <a:buNone/>
              <a:defRPr lang="en-GB" sz="1400">
                <a:solidFill>
                  <a:schemeClr val="tx2"/>
                </a:solidFill>
                <a:latin typeface="+mn-lt"/>
                <a:ea typeface="+mn-lt"/>
                <a:cs typeface="+mn-lt"/>
              </a:defRPr>
            </a:pPr>
            <a:r>
              <a:rPr lang="en-GB" sz="1400">
                <a:solidFill>
                  <a:schemeClr val="tx2"/>
                </a:solidFill>
                <a:latin typeface="+mn-lt"/>
                <a:ea typeface="+mn-lt"/>
                <a:cs typeface="+mn-lt"/>
              </a:rPr>
              <a:t>SBSA | [Presentation title]</a:t>
            </a:r>
          </a:p>
        </p:txBody>
      </p:sp>
      <p:sp>
        <p:nvSpPr>
          <p:cNvPr id="5" name="Slide number">
            <a:extLst>
              <a:ext uri="{FF2B5EF4-FFF2-40B4-BE49-F238E27FC236}">
                <a16:creationId xmlns:a16="http://schemas.microsoft.com/office/drawing/2014/main" id="{3F43D76B-B936-4DE9-8F63-1634AF7E2845}"/>
              </a:ext>
            </a:extLst>
          </p:cNvPr>
          <p:cNvSpPr>
            <a:spLocks noGrp="1"/>
          </p:cNvSpPr>
          <p:nvPr>
            <p:ph type="sldNum" idx="92"/>
          </p:nvPr>
        </p:nvSpPr>
        <p:spPr>
          <a:xfrm>
            <a:off x="10820400" y="6486525"/>
            <a:ext cx="762000" cy="209550"/>
          </a:xfrm>
          <a:prstGeom prst="rect">
            <a:avLst/>
          </a:prstGeom>
          <a:noFill/>
          <a:ln w="0">
            <a:noFill/>
            <a:prstDash val="solid"/>
          </a:ln>
        </p:spPr>
        <p:txBody>
          <a:bodyPr wrap="square" lIns="0" tIns="0" rIns="0" bIns="0" anchor="t">
            <a:noAutofit/>
          </a:bodyPr>
          <a:lstStyle>
            <a:lvl1pPr marL="0" indent="0" algn="r">
              <a:buNone/>
              <a:defRPr lang="en-GB" sz="1400">
                <a:solidFill>
                  <a:schemeClr val="tx2"/>
                </a:solidFill>
                <a:latin typeface="+mn-lt"/>
              </a:defRPr>
            </a:lvl1pPr>
            <a:lvl2pPr marL="0" indent="0" algn="r">
              <a:buNone/>
              <a:defRPr lang="en-GB" sz="1400">
                <a:solidFill>
                  <a:schemeClr val="tx2"/>
                </a:solidFill>
                <a:latin typeface="+mn-lt"/>
              </a:defRPr>
            </a:lvl2pPr>
            <a:lvl3pPr marL="0" indent="0" algn="r">
              <a:buNone/>
              <a:defRPr lang="en-GB" sz="1400">
                <a:solidFill>
                  <a:schemeClr val="tx2"/>
                </a:solidFill>
                <a:latin typeface="+mn-lt"/>
              </a:defRPr>
            </a:lvl3pPr>
          </a:lstStyle>
          <a:p>
            <a:pPr marL="0" indent="0" algn="r">
              <a:buNone/>
              <a:defRPr lang="en-GB" sz="1400">
                <a:solidFill>
                  <a:schemeClr val="tx2"/>
                </a:solidFill>
                <a:latin typeface="+mn-lt"/>
              </a:defRPr>
            </a:pPr>
            <a:fld id="{7E90A91E-FEE5-47CF-8496-99344AE4D3F2}" type="slidenum">
              <a:rPr lang="en-GB" sz="1400">
                <a:latin typeface="+mn-lt"/>
              </a:rPr>
              <a:t>‹#›</a:t>
            </a:fld>
            <a:endParaRPr lang="en-GB" sz="1400">
              <a:latin typeface="+mn-lt"/>
            </a:endParaRPr>
          </a:p>
        </p:txBody>
      </p:sp>
    </p:spTree>
    <p:extLst>
      <p:ext uri="{BB962C8B-B14F-4D97-AF65-F5344CB8AC3E}">
        <p14:creationId xmlns:p14="http://schemas.microsoft.com/office/powerpoint/2010/main" val="792562934"/>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09 Chart" preserve="1" userDrawn="1">
  <p:cSld name="09 Chart">
    <p:bg>
      <p:bgPr>
        <a:solidFill>
          <a:schemeClr val="bg1"/>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10E9C7E2-4421-4951-BE2F-48156652285D}"/>
              </a:ext>
            </a:extLst>
          </p:cNvPr>
          <p:cNvSpPr>
            <a:spLocks noGrp="1"/>
          </p:cNvSpPr>
          <p:nvPr>
            <p:ph type="title" hasCustomPrompt="1"/>
          </p:nvPr>
        </p:nvSpPr>
        <p:spPr>
          <a:xfrm>
            <a:off x="609600" y="1323975"/>
            <a:ext cx="10972800" cy="1219200"/>
          </a:xfrm>
          <a:prstGeom prst="rect">
            <a:avLst/>
          </a:prstGeom>
          <a:noFill/>
          <a:ln w="0">
            <a:noFill/>
            <a:prstDash val="solid"/>
          </a:ln>
        </p:spPr>
        <p:txBody>
          <a:bodyPr wrap="square" lIns="0" tIns="0" rIns="0" bIns="0" anchor="t">
            <a:noAutofit/>
          </a:bodyPr>
          <a:lstStyle>
            <a:lvl1pPr algn="l">
              <a:lnSpc>
                <a:spcPct val="105000"/>
              </a:lnSpc>
              <a:buNone/>
              <a:defRPr lang="en-GB" sz="4200" b="1">
                <a:solidFill>
                  <a:schemeClr val="accent1"/>
                </a:solidFill>
                <a:latin typeface="+mj-lt"/>
                <a:ea typeface="+mn-lt"/>
                <a:cs typeface="+mn-lt"/>
              </a:defRPr>
            </a:lvl1pPr>
            <a:lvl2pPr algn="l">
              <a:lnSpc>
                <a:spcPct val="105000"/>
              </a:lnSpc>
              <a:buNone/>
              <a:defRPr lang="en-GB" sz="4200" b="1">
                <a:solidFill>
                  <a:schemeClr val="accent1"/>
                </a:solidFill>
                <a:latin typeface="+mj-lt"/>
                <a:ea typeface="+mn-lt"/>
                <a:cs typeface="+mn-lt"/>
              </a:defRPr>
            </a:lvl2pPr>
            <a:lvl3pPr algn="l">
              <a:lnSpc>
                <a:spcPct val="105000"/>
              </a:lnSpc>
              <a:buNone/>
              <a:defRPr lang="en-GB" sz="4200" b="1">
                <a:solidFill>
                  <a:schemeClr val="accent1"/>
                </a:solidFill>
                <a:latin typeface="+mj-lt"/>
                <a:ea typeface="+mn-lt"/>
                <a:cs typeface="+mn-lt"/>
              </a:defRPr>
            </a:lvl3pPr>
          </a:lstStyle>
          <a:p>
            <a:pPr algn="l">
              <a:lnSpc>
                <a:spcPct val="105000"/>
              </a:lnSpc>
              <a:buNone/>
              <a:defRPr lang="en-GB" sz="4200" b="1">
                <a:solidFill>
                  <a:schemeClr val="accent1"/>
                </a:solidFill>
                <a:latin typeface="+mj-lt"/>
                <a:ea typeface="+mn-lt"/>
                <a:cs typeface="+mn-lt"/>
              </a:defRPr>
            </a:pPr>
            <a:r>
              <a:rPr lang="en-GB" sz="4200" b="1">
                <a:solidFill>
                  <a:schemeClr val="accent1"/>
                </a:solidFill>
                <a:latin typeface="+mj-lt"/>
                <a:ea typeface="+mn-lt"/>
                <a:cs typeface="+mn-lt"/>
              </a:rPr>
              <a:t>Chart title</a:t>
            </a:r>
          </a:p>
        </p:txBody>
      </p:sp>
      <p:sp>
        <p:nvSpPr>
          <p:cNvPr id="2" name="Chart">
            <a:extLst>
              <a:ext uri="{FF2B5EF4-FFF2-40B4-BE49-F238E27FC236}">
                <a16:creationId xmlns:a16="http://schemas.microsoft.com/office/drawing/2014/main" id="{C5FE092F-54A1-417F-9874-6EDDD1146E9E}"/>
              </a:ext>
            </a:extLst>
          </p:cNvPr>
          <p:cNvSpPr>
            <a:spLocks noGrp="1"/>
          </p:cNvSpPr>
          <p:nvPr>
            <p:ph type="chart" idx="1" hasCustomPrompt="1"/>
          </p:nvPr>
        </p:nvSpPr>
        <p:spPr>
          <a:xfrm>
            <a:off x="609600" y="2647950"/>
            <a:ext cx="7505700" cy="3181350"/>
          </a:xfrm>
          <a:prstGeom prst="rect">
            <a:avLst/>
          </a:prstGeom>
          <a:noFill/>
          <a:ln w="0">
            <a:noFill/>
            <a:prstDash val="solid"/>
          </a:ln>
        </p:spPr>
        <p:txBody>
          <a:bodyPr wrap="square" lIns="0" tIns="0" rIns="0" bIns="0" anchor="t">
            <a:noAutofit/>
          </a:bodyPr>
          <a:lstStyle>
            <a:lvl1pPr marL="0" indent="0" algn="l">
              <a:buNone/>
              <a:defRPr lang="en-GB" sz="2400">
                <a:solidFill>
                  <a:schemeClr val="tx1"/>
                </a:solidFill>
                <a:latin typeface="+mn-lt"/>
                <a:ea typeface="+mn-lt"/>
                <a:cs typeface="+mn-lt"/>
              </a:defRPr>
            </a:lvl1pPr>
            <a:lvl2pPr marL="0" indent="0" algn="l">
              <a:buNone/>
              <a:defRPr lang="en-GB" sz="2400">
                <a:solidFill>
                  <a:schemeClr val="tx1"/>
                </a:solidFill>
                <a:latin typeface="+mn-lt"/>
                <a:ea typeface="+mn-lt"/>
                <a:cs typeface="+mn-lt"/>
              </a:defRPr>
            </a:lvl2pPr>
            <a:lvl3pPr marL="0" indent="0" algn="l">
              <a:buNone/>
              <a:defRPr lang="en-GB" sz="2400">
                <a:solidFill>
                  <a:schemeClr val="tx1"/>
                </a:solidFill>
                <a:latin typeface="+mn-lt"/>
                <a:ea typeface="+mn-lt"/>
                <a:cs typeface="+mn-lt"/>
              </a:defRPr>
            </a:lvl3pPr>
          </a:lstStyle>
          <a:p>
            <a:pPr marL="0" indent="0" algn="l">
              <a:buNone/>
              <a:defRPr lang="en-GB" sz="2400">
                <a:solidFill>
                  <a:schemeClr val="tx1"/>
                </a:solidFill>
                <a:latin typeface="+mn-lt"/>
                <a:ea typeface="+mn-lt"/>
                <a:cs typeface="+mn-lt"/>
              </a:defRPr>
            </a:pPr>
            <a:r>
              <a:rPr lang="en-GB" sz="2400">
                <a:solidFill>
                  <a:schemeClr val="tx1"/>
                </a:solidFill>
                <a:latin typeface="+mn-lt"/>
                <a:ea typeface="+mn-lt"/>
                <a:cs typeface="+mn-lt"/>
              </a:rPr>
              <a:t>[Insert chart]</a:t>
            </a:r>
          </a:p>
        </p:txBody>
      </p:sp>
      <p:sp>
        <p:nvSpPr>
          <p:cNvPr id="3" name="Chart takeaway">
            <a:extLst>
              <a:ext uri="{FF2B5EF4-FFF2-40B4-BE49-F238E27FC236}">
                <a16:creationId xmlns:a16="http://schemas.microsoft.com/office/drawing/2014/main" id="{5CF7DEB7-F049-4075-869D-E0687F1F718E}"/>
              </a:ext>
            </a:extLst>
          </p:cNvPr>
          <p:cNvSpPr>
            <a:spLocks noGrp="1"/>
          </p:cNvSpPr>
          <p:nvPr>
            <p:ph type="body" idx="2" hasCustomPrompt="1"/>
          </p:nvPr>
        </p:nvSpPr>
        <p:spPr>
          <a:xfrm>
            <a:off x="8648700" y="2981325"/>
            <a:ext cx="2933700" cy="2019300"/>
          </a:xfrm>
          <a:prstGeom prst="rect">
            <a:avLst/>
          </a:prstGeom>
          <a:noFill/>
          <a:ln w="0">
            <a:noFill/>
            <a:prstDash val="solid"/>
          </a:ln>
        </p:spPr>
        <p:txBody>
          <a:bodyPr wrap="square" lIns="0" tIns="0" rIns="0" bIns="0" anchor="t">
            <a:noAutofit/>
          </a:bodyPr>
          <a:lstStyle>
            <a:lvl1pPr marL="0" indent="0" algn="l">
              <a:buNone/>
              <a:defRPr lang="en-GB" sz="2400" b="1">
                <a:solidFill>
                  <a:schemeClr val="accent1"/>
                </a:solidFill>
                <a:latin typeface="+mn-lt"/>
                <a:ea typeface="+mn-lt"/>
                <a:cs typeface="+mn-lt"/>
              </a:defRPr>
            </a:lvl1pPr>
            <a:lvl2pPr marL="0" indent="0" algn="l">
              <a:buNone/>
              <a:defRPr lang="en-GB" sz="2400" b="1">
                <a:solidFill>
                  <a:schemeClr val="accent1"/>
                </a:solidFill>
                <a:latin typeface="+mn-lt"/>
                <a:ea typeface="+mn-lt"/>
                <a:cs typeface="+mn-lt"/>
              </a:defRPr>
            </a:lvl2pPr>
            <a:lvl3pPr marL="0" indent="0" algn="l">
              <a:buNone/>
              <a:defRPr lang="en-GB" sz="2400" b="1">
                <a:solidFill>
                  <a:schemeClr val="accent1"/>
                </a:solidFill>
                <a:latin typeface="+mn-lt"/>
                <a:ea typeface="+mn-lt"/>
                <a:cs typeface="+mn-lt"/>
              </a:defRPr>
            </a:lvl3pPr>
          </a:lstStyle>
          <a:p>
            <a:pPr marL="0" indent="0" algn="l">
              <a:buNone/>
              <a:defRPr lang="en-GB" sz="2400" b="1">
                <a:solidFill>
                  <a:schemeClr val="accent1"/>
                </a:solidFill>
                <a:latin typeface="+mn-lt"/>
                <a:ea typeface="+mn-lt"/>
                <a:cs typeface="+mn-lt"/>
              </a:defRPr>
            </a:pPr>
            <a:r>
              <a:rPr lang="en-GB" sz="2400" b="1">
                <a:solidFill>
                  <a:schemeClr val="accent1"/>
                </a:solidFill>
                <a:latin typeface="+mn-lt"/>
                <a:ea typeface="+mn-lt"/>
                <a:cs typeface="+mn-lt"/>
              </a:rPr>
              <a:t>[Main takeaway]</a:t>
            </a:r>
          </a:p>
        </p:txBody>
      </p:sp>
      <p:sp>
        <p:nvSpPr>
          <p:cNvPr id="4" name="Source or note">
            <a:extLst>
              <a:ext uri="{FF2B5EF4-FFF2-40B4-BE49-F238E27FC236}">
                <a16:creationId xmlns:a16="http://schemas.microsoft.com/office/drawing/2014/main" id="{40B43A69-74EA-4F7E-8A5E-A714E76BF603}"/>
              </a:ext>
            </a:extLst>
          </p:cNvPr>
          <p:cNvSpPr>
            <a:spLocks noGrp="1"/>
          </p:cNvSpPr>
          <p:nvPr>
            <p:ph type="body" idx="80" hasCustomPrompt="1"/>
          </p:nvPr>
        </p:nvSpPr>
        <p:spPr>
          <a:xfrm>
            <a:off x="609600" y="5943600"/>
            <a:ext cx="10972800" cy="285750"/>
          </a:xfrm>
          <a:prstGeom prst="rect">
            <a:avLst/>
          </a:prstGeom>
          <a:noFill/>
          <a:ln w="0">
            <a:noFill/>
            <a:prstDash val="solid"/>
          </a:ln>
        </p:spPr>
        <p:txBody>
          <a:bodyPr wrap="square" lIns="0" tIns="0" rIns="0" bIns="0" anchor="t">
            <a:noAutofit/>
          </a:bodyPr>
          <a:lstStyle>
            <a:lvl1pPr marL="0" indent="0" algn="l">
              <a:buNone/>
              <a:defRPr lang="en-GB" sz="1500">
                <a:solidFill>
                  <a:schemeClr val="tx2"/>
                </a:solidFill>
                <a:latin typeface="+mn-lt"/>
                <a:ea typeface="+mn-lt"/>
                <a:cs typeface="+mn-lt"/>
              </a:defRPr>
            </a:lvl1pPr>
            <a:lvl2pPr marL="0" indent="0" algn="l">
              <a:buNone/>
              <a:defRPr lang="en-GB" sz="1500">
                <a:solidFill>
                  <a:schemeClr val="tx2"/>
                </a:solidFill>
                <a:latin typeface="+mn-lt"/>
                <a:ea typeface="+mn-lt"/>
                <a:cs typeface="+mn-lt"/>
              </a:defRPr>
            </a:lvl2pPr>
            <a:lvl3pPr marL="0" indent="0" algn="l">
              <a:buNone/>
              <a:defRPr lang="en-GB" sz="1500">
                <a:solidFill>
                  <a:schemeClr val="tx2"/>
                </a:solidFill>
                <a:latin typeface="+mn-lt"/>
                <a:ea typeface="+mn-lt"/>
                <a:cs typeface="+mn-lt"/>
              </a:defRPr>
            </a:lvl3pPr>
          </a:lstStyle>
          <a:p>
            <a:pPr marL="0" indent="0" algn="l">
              <a:buNone/>
              <a:defRPr lang="en-GB" sz="1500">
                <a:solidFill>
                  <a:schemeClr val="tx2"/>
                </a:solidFill>
                <a:latin typeface="+mn-lt"/>
                <a:ea typeface="+mn-lt"/>
                <a:cs typeface="+mn-lt"/>
              </a:defRPr>
            </a:pPr>
            <a:r>
              <a:rPr lang="en-GB" sz="1500">
                <a:solidFill>
                  <a:schemeClr val="tx2"/>
                </a:solidFill>
                <a:latin typeface="+mn-lt"/>
                <a:ea typeface="+mn-lt"/>
                <a:cs typeface="+mn-lt"/>
              </a:rPr>
              <a:t>[Optional source or note]</a:t>
            </a:r>
          </a:p>
        </p:txBody>
      </p:sp>
      <p:sp>
        <p:nvSpPr>
          <p:cNvPr id="5" name="Footer">
            <a:extLst>
              <a:ext uri="{FF2B5EF4-FFF2-40B4-BE49-F238E27FC236}">
                <a16:creationId xmlns:a16="http://schemas.microsoft.com/office/drawing/2014/main" id="{2C7704C2-38B6-4FD6-BC92-3367DAE2358C}"/>
              </a:ext>
            </a:extLst>
          </p:cNvPr>
          <p:cNvSpPr>
            <a:spLocks noGrp="1"/>
          </p:cNvSpPr>
          <p:nvPr>
            <p:ph type="ftr" idx="90"/>
          </p:nvPr>
        </p:nvSpPr>
        <p:spPr>
          <a:xfrm>
            <a:off x="609600" y="6486525"/>
            <a:ext cx="8953500" cy="209550"/>
          </a:xfrm>
          <a:prstGeom prst="rect">
            <a:avLst/>
          </a:prstGeom>
          <a:noFill/>
          <a:ln w="0">
            <a:noFill/>
            <a:prstDash val="solid"/>
          </a:ln>
        </p:spPr>
        <p:txBody>
          <a:bodyPr wrap="square" lIns="0" tIns="0" rIns="0" bIns="0" anchor="t">
            <a:noAutofit/>
          </a:bodyPr>
          <a:lstStyle>
            <a:lvl1pPr marL="0" indent="0" algn="l">
              <a:buNone/>
              <a:defRPr lang="en-GB" sz="1400">
                <a:solidFill>
                  <a:schemeClr val="tx2"/>
                </a:solidFill>
                <a:latin typeface="+mn-lt"/>
                <a:ea typeface="+mn-lt"/>
                <a:cs typeface="+mn-lt"/>
              </a:defRPr>
            </a:lvl1pPr>
            <a:lvl2pPr marL="0" indent="0" algn="l">
              <a:buNone/>
              <a:defRPr lang="en-GB" sz="1400">
                <a:solidFill>
                  <a:schemeClr val="tx2"/>
                </a:solidFill>
                <a:latin typeface="+mn-lt"/>
                <a:ea typeface="+mn-lt"/>
                <a:cs typeface="+mn-lt"/>
              </a:defRPr>
            </a:lvl2pPr>
            <a:lvl3pPr marL="0" indent="0" algn="l">
              <a:buNone/>
              <a:defRPr lang="en-GB" sz="1400">
                <a:solidFill>
                  <a:schemeClr val="tx2"/>
                </a:solidFill>
                <a:latin typeface="+mn-lt"/>
                <a:ea typeface="+mn-lt"/>
                <a:cs typeface="+mn-lt"/>
              </a:defRPr>
            </a:lvl3pPr>
          </a:lstStyle>
          <a:p>
            <a:pPr marL="0" indent="0" algn="l">
              <a:buNone/>
              <a:defRPr lang="en-GB" sz="1400">
                <a:solidFill>
                  <a:schemeClr val="tx2"/>
                </a:solidFill>
                <a:latin typeface="+mn-lt"/>
                <a:ea typeface="+mn-lt"/>
                <a:cs typeface="+mn-lt"/>
              </a:defRPr>
            </a:pPr>
            <a:r>
              <a:rPr lang="en-GB" sz="1400">
                <a:solidFill>
                  <a:schemeClr val="tx2"/>
                </a:solidFill>
                <a:latin typeface="+mn-lt"/>
                <a:ea typeface="+mn-lt"/>
                <a:cs typeface="+mn-lt"/>
              </a:rPr>
              <a:t>SBSA | [Presentation title]</a:t>
            </a:r>
          </a:p>
        </p:txBody>
      </p:sp>
      <p:sp>
        <p:nvSpPr>
          <p:cNvPr id="6" name="Slide number">
            <a:extLst>
              <a:ext uri="{FF2B5EF4-FFF2-40B4-BE49-F238E27FC236}">
                <a16:creationId xmlns:a16="http://schemas.microsoft.com/office/drawing/2014/main" id="{47F05C64-1662-4BB4-98A7-7EB788E86527}"/>
              </a:ext>
            </a:extLst>
          </p:cNvPr>
          <p:cNvSpPr>
            <a:spLocks noGrp="1"/>
          </p:cNvSpPr>
          <p:nvPr>
            <p:ph type="sldNum" idx="92"/>
          </p:nvPr>
        </p:nvSpPr>
        <p:spPr>
          <a:xfrm>
            <a:off x="10820400" y="6486525"/>
            <a:ext cx="762000" cy="209550"/>
          </a:xfrm>
          <a:prstGeom prst="rect">
            <a:avLst/>
          </a:prstGeom>
          <a:noFill/>
          <a:ln w="0">
            <a:noFill/>
            <a:prstDash val="solid"/>
          </a:ln>
        </p:spPr>
        <p:txBody>
          <a:bodyPr wrap="square" lIns="0" tIns="0" rIns="0" bIns="0" anchor="t">
            <a:noAutofit/>
          </a:bodyPr>
          <a:lstStyle>
            <a:lvl1pPr marL="0" indent="0" algn="r">
              <a:buNone/>
              <a:defRPr lang="en-GB" sz="1400">
                <a:solidFill>
                  <a:schemeClr val="tx2"/>
                </a:solidFill>
                <a:latin typeface="+mn-lt"/>
              </a:defRPr>
            </a:lvl1pPr>
            <a:lvl2pPr marL="0" indent="0" algn="r">
              <a:buNone/>
              <a:defRPr lang="en-GB" sz="1400">
                <a:solidFill>
                  <a:schemeClr val="tx2"/>
                </a:solidFill>
                <a:latin typeface="+mn-lt"/>
              </a:defRPr>
            </a:lvl2pPr>
            <a:lvl3pPr marL="0" indent="0" algn="r">
              <a:buNone/>
              <a:defRPr lang="en-GB" sz="1400">
                <a:solidFill>
                  <a:schemeClr val="tx2"/>
                </a:solidFill>
                <a:latin typeface="+mn-lt"/>
              </a:defRPr>
            </a:lvl3pPr>
          </a:lstStyle>
          <a:p>
            <a:pPr marL="0" indent="0" algn="r">
              <a:buNone/>
              <a:defRPr lang="en-GB" sz="1400">
                <a:solidFill>
                  <a:schemeClr val="tx2"/>
                </a:solidFill>
                <a:latin typeface="+mn-lt"/>
              </a:defRPr>
            </a:pPr>
            <a:fld id="{A44EDBB0-4F23-4859-9DB5-46C03BD80EC5}" type="slidenum">
              <a:rPr lang="en-GB" sz="1400">
                <a:latin typeface="+mn-lt"/>
              </a:rPr>
              <a:t>‹#›</a:t>
            </a:fld>
            <a:endParaRPr lang="en-GB" sz="1400">
              <a:latin typeface="+mn-lt"/>
            </a:endParaRPr>
          </a:p>
        </p:txBody>
      </p:sp>
    </p:spTree>
    <p:extLst>
      <p:ext uri="{BB962C8B-B14F-4D97-AF65-F5344CB8AC3E}">
        <p14:creationId xmlns:p14="http://schemas.microsoft.com/office/powerpoint/2010/main" val="267941272"/>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0 Timeline and next steps" preserve="1" userDrawn="1">
  <p:cSld name="10 Timeline and next steps">
    <p:bg>
      <p:bgPr>
        <a:solidFill>
          <a:schemeClr val="bg1"/>
        </a:solidFill>
        <a:effectLst/>
      </p:bgPr>
    </p:bg>
    <p:spTree>
      <p:nvGrpSpPr>
        <p:cNvPr id="1" name=""/>
        <p:cNvGrpSpPr/>
        <p:nvPr/>
      </p:nvGrpSpPr>
      <p:grpSpPr>
        <a:xfrm>
          <a:off x="0" y="0"/>
          <a:ext cx="0" cy="0"/>
          <a:chOff x="0" y="0"/>
          <a:chExt cx="0" cy="0"/>
        </a:xfrm>
      </p:grpSpPr>
      <p:sp>
        <p:nvSpPr>
          <p:cNvPr id="21" name="Timeline">
            <a:extLst>
              <a:ext uri="{FF2B5EF4-FFF2-40B4-BE49-F238E27FC236}">
                <a16:creationId xmlns:a16="http://schemas.microsoft.com/office/drawing/2014/main" id="{749E38C0-6A33-4114-A23A-F29F9CEC56F7}"/>
              </a:ext>
            </a:extLst>
          </p:cNvPr>
          <p:cNvSpPr>
            <a:spLocks noGrp="1"/>
          </p:cNvSpPr>
          <p:nvPr/>
        </p:nvSpPr>
        <p:spPr>
          <a:xfrm>
            <a:off x="723900" y="3629025"/>
            <a:ext cx="10858500" cy="28575"/>
          </a:xfrm>
          <a:prstGeom prst="rect">
            <a:avLst/>
          </a:prstGeom>
          <a:solidFill>
            <a:schemeClr val="accent5"/>
          </a:solidFill>
          <a:ln w="0">
            <a:noFill/>
            <a:prstDash val="solid"/>
          </a:ln>
        </p:spPr>
        <p:txBody>
          <a:bodyPr/>
          <a:lstStyle/>
          <a:p>
            <a:endParaRPr lang="en-GB"/>
          </a:p>
        </p:txBody>
      </p:sp>
      <p:sp>
        <p:nvSpPr>
          <p:cNvPr id="2" name="Milestone marker">
            <a:extLst>
              <a:ext uri="{FF2B5EF4-FFF2-40B4-BE49-F238E27FC236}">
                <a16:creationId xmlns:a16="http://schemas.microsoft.com/office/drawing/2014/main" id="{ED8612A7-3B2B-47A6-B481-0A183061A008}"/>
              </a:ext>
            </a:extLst>
          </p:cNvPr>
          <p:cNvSpPr>
            <a:spLocks noGrp="1"/>
          </p:cNvSpPr>
          <p:nvPr/>
        </p:nvSpPr>
        <p:spPr>
          <a:xfrm>
            <a:off x="609600" y="3533775"/>
            <a:ext cx="209550" cy="209550"/>
          </a:xfrm>
          <a:prstGeom prst="ellipse">
            <a:avLst/>
          </a:prstGeom>
          <a:solidFill>
            <a:schemeClr val="accent1"/>
          </a:solidFill>
          <a:ln w="0">
            <a:noFill/>
            <a:prstDash val="solid"/>
          </a:ln>
        </p:spPr>
        <p:txBody>
          <a:bodyPr/>
          <a:lstStyle/>
          <a:p>
            <a:endParaRPr lang="en-GB"/>
          </a:p>
        </p:txBody>
      </p:sp>
      <p:sp>
        <p:nvSpPr>
          <p:cNvPr id="3" name="Milestone marker">
            <a:extLst>
              <a:ext uri="{FF2B5EF4-FFF2-40B4-BE49-F238E27FC236}">
                <a16:creationId xmlns:a16="http://schemas.microsoft.com/office/drawing/2014/main" id="{8BC928C8-0E86-4702-AA70-806C773FC7F5}"/>
              </a:ext>
            </a:extLst>
          </p:cNvPr>
          <p:cNvSpPr>
            <a:spLocks noGrp="1"/>
          </p:cNvSpPr>
          <p:nvPr/>
        </p:nvSpPr>
        <p:spPr>
          <a:xfrm>
            <a:off x="3409950" y="3533775"/>
            <a:ext cx="209550" cy="209550"/>
          </a:xfrm>
          <a:prstGeom prst="ellipse">
            <a:avLst/>
          </a:prstGeom>
          <a:solidFill>
            <a:schemeClr val="accent1"/>
          </a:solidFill>
          <a:ln w="0">
            <a:noFill/>
            <a:prstDash val="solid"/>
          </a:ln>
        </p:spPr>
        <p:txBody>
          <a:bodyPr/>
          <a:lstStyle/>
          <a:p>
            <a:endParaRPr lang="en-GB"/>
          </a:p>
        </p:txBody>
      </p:sp>
      <p:sp>
        <p:nvSpPr>
          <p:cNvPr id="4" name="Milestone marker">
            <a:extLst>
              <a:ext uri="{FF2B5EF4-FFF2-40B4-BE49-F238E27FC236}">
                <a16:creationId xmlns:a16="http://schemas.microsoft.com/office/drawing/2014/main" id="{EED6BB8E-31EF-49CE-A383-FFC1053D1559}"/>
              </a:ext>
            </a:extLst>
          </p:cNvPr>
          <p:cNvSpPr>
            <a:spLocks noGrp="1"/>
          </p:cNvSpPr>
          <p:nvPr/>
        </p:nvSpPr>
        <p:spPr>
          <a:xfrm>
            <a:off x="6210300" y="3533775"/>
            <a:ext cx="209550" cy="209550"/>
          </a:xfrm>
          <a:prstGeom prst="ellipse">
            <a:avLst/>
          </a:prstGeom>
          <a:solidFill>
            <a:schemeClr val="accent1"/>
          </a:solidFill>
          <a:ln w="0">
            <a:noFill/>
            <a:prstDash val="solid"/>
          </a:ln>
        </p:spPr>
        <p:txBody>
          <a:bodyPr/>
          <a:lstStyle/>
          <a:p>
            <a:endParaRPr lang="en-GB"/>
          </a:p>
        </p:txBody>
      </p:sp>
      <p:sp>
        <p:nvSpPr>
          <p:cNvPr id="5" name="Milestone marker">
            <a:extLst>
              <a:ext uri="{FF2B5EF4-FFF2-40B4-BE49-F238E27FC236}">
                <a16:creationId xmlns:a16="http://schemas.microsoft.com/office/drawing/2014/main" id="{0BD20F46-3506-4A15-A715-0B0265F55FDC}"/>
              </a:ext>
            </a:extLst>
          </p:cNvPr>
          <p:cNvSpPr>
            <a:spLocks noGrp="1"/>
          </p:cNvSpPr>
          <p:nvPr/>
        </p:nvSpPr>
        <p:spPr>
          <a:xfrm>
            <a:off x="9010650" y="3533775"/>
            <a:ext cx="209550" cy="209550"/>
          </a:xfrm>
          <a:prstGeom prst="ellipse">
            <a:avLst/>
          </a:prstGeom>
          <a:solidFill>
            <a:schemeClr val="accent1"/>
          </a:solidFill>
          <a:ln w="0">
            <a:noFill/>
            <a:prstDash val="solid"/>
          </a:ln>
        </p:spPr>
        <p:txBody>
          <a:bodyPr/>
          <a:lstStyle/>
          <a:p>
            <a:endParaRPr lang="en-GB"/>
          </a:p>
        </p:txBody>
      </p:sp>
      <p:sp>
        <p:nvSpPr>
          <p:cNvPr id="6" name="Title">
            <a:extLst>
              <a:ext uri="{FF2B5EF4-FFF2-40B4-BE49-F238E27FC236}">
                <a16:creationId xmlns:a16="http://schemas.microsoft.com/office/drawing/2014/main" id="{8752198D-CF19-4BFD-9946-893FDC124FE8}"/>
              </a:ext>
            </a:extLst>
          </p:cNvPr>
          <p:cNvSpPr>
            <a:spLocks noGrp="1"/>
          </p:cNvSpPr>
          <p:nvPr>
            <p:ph type="title" hasCustomPrompt="1"/>
          </p:nvPr>
        </p:nvSpPr>
        <p:spPr>
          <a:xfrm>
            <a:off x="609600" y="1323975"/>
            <a:ext cx="10972800" cy="1219200"/>
          </a:xfrm>
          <a:prstGeom prst="rect">
            <a:avLst/>
          </a:prstGeom>
          <a:noFill/>
          <a:ln w="0">
            <a:noFill/>
            <a:prstDash val="solid"/>
          </a:ln>
        </p:spPr>
        <p:txBody>
          <a:bodyPr wrap="square" lIns="0" tIns="0" rIns="0" bIns="0" anchor="t">
            <a:noAutofit/>
          </a:bodyPr>
          <a:lstStyle>
            <a:lvl1pPr algn="l">
              <a:lnSpc>
                <a:spcPct val="105000"/>
              </a:lnSpc>
              <a:buNone/>
              <a:defRPr lang="en-GB" sz="4200" b="1">
                <a:solidFill>
                  <a:schemeClr val="accent1"/>
                </a:solidFill>
                <a:latin typeface="+mj-lt"/>
                <a:ea typeface="+mn-lt"/>
                <a:cs typeface="+mn-lt"/>
              </a:defRPr>
            </a:lvl1pPr>
            <a:lvl2pPr algn="l">
              <a:lnSpc>
                <a:spcPct val="105000"/>
              </a:lnSpc>
              <a:buNone/>
              <a:defRPr lang="en-GB" sz="4200" b="1">
                <a:solidFill>
                  <a:schemeClr val="accent1"/>
                </a:solidFill>
                <a:latin typeface="+mj-lt"/>
                <a:ea typeface="+mn-lt"/>
                <a:cs typeface="+mn-lt"/>
              </a:defRPr>
            </a:lvl2pPr>
            <a:lvl3pPr algn="l">
              <a:lnSpc>
                <a:spcPct val="105000"/>
              </a:lnSpc>
              <a:buNone/>
              <a:defRPr lang="en-GB" sz="4200" b="1">
                <a:solidFill>
                  <a:schemeClr val="accent1"/>
                </a:solidFill>
                <a:latin typeface="+mj-lt"/>
                <a:ea typeface="+mn-lt"/>
                <a:cs typeface="+mn-lt"/>
              </a:defRPr>
            </a:lvl3pPr>
          </a:lstStyle>
          <a:p>
            <a:pPr algn="l">
              <a:lnSpc>
                <a:spcPct val="105000"/>
              </a:lnSpc>
              <a:buNone/>
              <a:defRPr lang="en-GB" sz="4200" b="1">
                <a:solidFill>
                  <a:schemeClr val="accent1"/>
                </a:solidFill>
                <a:latin typeface="+mj-lt"/>
                <a:ea typeface="+mn-lt"/>
                <a:cs typeface="+mn-lt"/>
              </a:defRPr>
            </a:pPr>
            <a:r>
              <a:rPr lang="en-GB" sz="4200" b="1">
                <a:solidFill>
                  <a:schemeClr val="accent1"/>
                </a:solidFill>
                <a:latin typeface="+mj-lt"/>
                <a:ea typeface="+mn-lt"/>
                <a:cs typeface="+mn-lt"/>
              </a:rPr>
              <a:t>Slide title</a:t>
            </a:r>
          </a:p>
        </p:txBody>
      </p:sp>
      <p:sp>
        <p:nvSpPr>
          <p:cNvPr id="7" name="Date 1">
            <a:extLst>
              <a:ext uri="{FF2B5EF4-FFF2-40B4-BE49-F238E27FC236}">
                <a16:creationId xmlns:a16="http://schemas.microsoft.com/office/drawing/2014/main" id="{CCA502DA-F7BD-44E6-A489-4DA1A5132337}"/>
              </a:ext>
            </a:extLst>
          </p:cNvPr>
          <p:cNvSpPr>
            <a:spLocks noGrp="1"/>
          </p:cNvSpPr>
          <p:nvPr>
            <p:ph type="body" idx="10" hasCustomPrompt="1"/>
          </p:nvPr>
        </p:nvSpPr>
        <p:spPr>
          <a:xfrm>
            <a:off x="609600" y="2886075"/>
            <a:ext cx="2476500" cy="466725"/>
          </a:xfrm>
          <a:prstGeom prst="rect">
            <a:avLst/>
          </a:prstGeom>
          <a:noFill/>
          <a:ln w="0">
            <a:noFill/>
            <a:prstDash val="solid"/>
          </a:ln>
        </p:spPr>
        <p:txBody>
          <a:bodyPr wrap="square" lIns="0" tIns="0" rIns="0" bIns="0" anchor="t">
            <a:noAutofit/>
          </a:bodyPr>
          <a:lstStyle>
            <a:lvl1pPr marL="0" indent="0" algn="l">
              <a:buNone/>
              <a:defRPr lang="en-GB" sz="2100" b="1">
                <a:solidFill>
                  <a:schemeClr val="accent1"/>
                </a:solidFill>
                <a:latin typeface="+mn-lt"/>
                <a:ea typeface="+mn-lt"/>
                <a:cs typeface="+mn-lt"/>
              </a:defRPr>
            </a:lvl1pPr>
            <a:lvl2pPr marL="0" indent="0" algn="l">
              <a:buNone/>
              <a:defRPr lang="en-GB" sz="2100" b="1">
                <a:solidFill>
                  <a:schemeClr val="accent1"/>
                </a:solidFill>
                <a:latin typeface="+mn-lt"/>
                <a:ea typeface="+mn-lt"/>
                <a:cs typeface="+mn-lt"/>
              </a:defRPr>
            </a:lvl2pPr>
            <a:lvl3pPr marL="0" indent="0" algn="l">
              <a:buNone/>
              <a:defRPr lang="en-GB" sz="2100" b="1">
                <a:solidFill>
                  <a:schemeClr val="accent1"/>
                </a:solidFill>
                <a:latin typeface="+mn-lt"/>
                <a:ea typeface="+mn-lt"/>
                <a:cs typeface="+mn-lt"/>
              </a:defRPr>
            </a:lvl3pPr>
          </a:lstStyle>
          <a:p>
            <a:pPr marL="0" indent="0" algn="l">
              <a:buNone/>
              <a:defRPr lang="en-GB" sz="2100" b="1">
                <a:solidFill>
                  <a:schemeClr val="accent1"/>
                </a:solidFill>
                <a:latin typeface="+mn-lt"/>
                <a:ea typeface="+mn-lt"/>
                <a:cs typeface="+mn-lt"/>
              </a:defRPr>
            </a:pPr>
            <a:r>
              <a:rPr lang="en-GB" sz="2100" b="1">
                <a:solidFill>
                  <a:schemeClr val="accent1"/>
                </a:solidFill>
                <a:latin typeface="+mn-lt"/>
                <a:ea typeface="+mn-lt"/>
                <a:cs typeface="+mn-lt"/>
              </a:rPr>
              <a:t>[Date]</a:t>
            </a:r>
          </a:p>
        </p:txBody>
      </p:sp>
      <p:sp>
        <p:nvSpPr>
          <p:cNvPr id="8" name="Step 1">
            <a:extLst>
              <a:ext uri="{FF2B5EF4-FFF2-40B4-BE49-F238E27FC236}">
                <a16:creationId xmlns:a16="http://schemas.microsoft.com/office/drawing/2014/main" id="{422697AF-00A2-4E43-946F-D6F669E59E07}"/>
              </a:ext>
            </a:extLst>
          </p:cNvPr>
          <p:cNvSpPr>
            <a:spLocks noGrp="1"/>
          </p:cNvSpPr>
          <p:nvPr>
            <p:ph type="body" idx="11" hasCustomPrompt="1"/>
          </p:nvPr>
        </p:nvSpPr>
        <p:spPr>
          <a:xfrm>
            <a:off x="609600" y="3971925"/>
            <a:ext cx="2476500" cy="638175"/>
          </a:xfrm>
          <a:prstGeom prst="rect">
            <a:avLst/>
          </a:prstGeom>
          <a:noFill/>
          <a:ln w="0">
            <a:noFill/>
            <a:prstDash val="solid"/>
          </a:ln>
        </p:spPr>
        <p:txBody>
          <a:bodyPr wrap="square" lIns="0" tIns="0" rIns="0" bIns="0" anchor="t">
            <a:noAutofit/>
          </a:bodyPr>
          <a:lstStyle>
            <a:lvl1pPr marL="0" indent="0" algn="l">
              <a:buNone/>
              <a:defRPr lang="en-GB" sz="2325" b="1">
                <a:solidFill>
                  <a:schemeClr val="tx1"/>
                </a:solidFill>
                <a:latin typeface="+mn-lt"/>
                <a:ea typeface="+mn-lt"/>
                <a:cs typeface="+mn-lt"/>
              </a:defRPr>
            </a:lvl1pPr>
            <a:lvl2pPr marL="0" indent="0" algn="l">
              <a:buNone/>
              <a:defRPr lang="en-GB" sz="2325" b="1">
                <a:solidFill>
                  <a:schemeClr val="tx1"/>
                </a:solidFill>
                <a:latin typeface="+mn-lt"/>
                <a:ea typeface="+mn-lt"/>
                <a:cs typeface="+mn-lt"/>
              </a:defRPr>
            </a:lvl2pPr>
            <a:lvl3pPr marL="0" indent="0" algn="l">
              <a:buNone/>
              <a:defRPr lang="en-GB" sz="2325" b="1">
                <a:solidFill>
                  <a:schemeClr val="tx1"/>
                </a:solidFill>
                <a:latin typeface="+mn-lt"/>
                <a:ea typeface="+mn-lt"/>
                <a:cs typeface="+mn-lt"/>
              </a:defRPr>
            </a:lvl3pPr>
          </a:lstStyle>
          <a:p>
            <a:pPr marL="0" indent="0" algn="l">
              <a:buNone/>
              <a:defRPr lang="en-GB" sz="2325" b="1">
                <a:solidFill>
                  <a:schemeClr val="tx1"/>
                </a:solidFill>
                <a:latin typeface="+mn-lt"/>
                <a:ea typeface="+mn-lt"/>
                <a:cs typeface="+mn-lt"/>
              </a:defRPr>
            </a:pPr>
            <a:r>
              <a:rPr lang="en-GB" sz="2325" b="1">
                <a:solidFill>
                  <a:schemeClr val="tx1"/>
                </a:solidFill>
                <a:latin typeface="+mn-lt"/>
                <a:ea typeface="+mn-lt"/>
                <a:cs typeface="+mn-lt"/>
              </a:rPr>
              <a:t>[Milestone]</a:t>
            </a:r>
          </a:p>
        </p:txBody>
      </p:sp>
      <p:sp>
        <p:nvSpPr>
          <p:cNvPr id="9" name="Detail 1">
            <a:extLst>
              <a:ext uri="{FF2B5EF4-FFF2-40B4-BE49-F238E27FC236}">
                <a16:creationId xmlns:a16="http://schemas.microsoft.com/office/drawing/2014/main" id="{2501ACF4-2F42-4523-9653-BA0173E75BEE}"/>
              </a:ext>
            </a:extLst>
          </p:cNvPr>
          <p:cNvSpPr>
            <a:spLocks noGrp="1"/>
          </p:cNvSpPr>
          <p:nvPr>
            <p:ph type="body" idx="12" hasCustomPrompt="1"/>
          </p:nvPr>
        </p:nvSpPr>
        <p:spPr>
          <a:xfrm>
            <a:off x="609600" y="4810125"/>
            <a:ext cx="2476500" cy="1057275"/>
          </a:xfrm>
          <a:prstGeom prst="rect">
            <a:avLst/>
          </a:prstGeom>
          <a:noFill/>
          <a:ln w="0">
            <a:noFill/>
            <a:prstDash val="solid"/>
          </a:ln>
        </p:spPr>
        <p:txBody>
          <a:bodyPr wrap="square" lIns="0" tIns="0" rIns="0" bIns="0" anchor="t">
            <a:noAutofit/>
          </a:bodyPr>
          <a:lstStyle>
            <a:lvl1pPr marL="0" indent="0" algn="l">
              <a:buNone/>
              <a:defRPr lang="en-GB" sz="2100">
                <a:solidFill>
                  <a:schemeClr val="tx1"/>
                </a:solidFill>
                <a:latin typeface="+mn-lt"/>
                <a:ea typeface="+mn-lt"/>
                <a:cs typeface="+mn-lt"/>
              </a:defRPr>
            </a:lvl1pPr>
            <a:lvl2pPr marL="0" indent="0" algn="l">
              <a:buNone/>
              <a:defRPr lang="en-GB" sz="2100">
                <a:solidFill>
                  <a:schemeClr val="tx1"/>
                </a:solidFill>
                <a:latin typeface="+mn-lt"/>
                <a:ea typeface="+mn-lt"/>
                <a:cs typeface="+mn-lt"/>
              </a:defRPr>
            </a:lvl2pPr>
            <a:lvl3pPr marL="0" indent="0" algn="l">
              <a:buNone/>
              <a:defRPr lang="en-GB" sz="2100">
                <a:solidFill>
                  <a:schemeClr val="tx1"/>
                </a:solidFill>
                <a:latin typeface="+mn-lt"/>
                <a:ea typeface="+mn-lt"/>
                <a:cs typeface="+mn-lt"/>
              </a:defRPr>
            </a:lvl3pPr>
          </a:lstStyle>
          <a:p>
            <a:pPr marL="0" indent="0" algn="l">
              <a:buNone/>
              <a:defRPr lang="en-GB" sz="2100">
                <a:solidFill>
                  <a:schemeClr val="tx1"/>
                </a:solidFill>
                <a:latin typeface="+mn-lt"/>
                <a:ea typeface="+mn-lt"/>
                <a:cs typeface="+mn-lt"/>
              </a:defRPr>
            </a:pPr>
            <a:r>
              <a:rPr lang="en-GB" sz="2100">
                <a:solidFill>
                  <a:schemeClr val="tx1"/>
                </a:solidFill>
                <a:latin typeface="+mn-lt"/>
                <a:ea typeface="+mn-lt"/>
                <a:cs typeface="+mn-lt"/>
              </a:rPr>
              <a:t>[Action / owner]</a:t>
            </a:r>
          </a:p>
        </p:txBody>
      </p:sp>
      <p:sp>
        <p:nvSpPr>
          <p:cNvPr id="10" name="Date 2">
            <a:extLst>
              <a:ext uri="{FF2B5EF4-FFF2-40B4-BE49-F238E27FC236}">
                <a16:creationId xmlns:a16="http://schemas.microsoft.com/office/drawing/2014/main" id="{ED74356C-BB2E-443A-ABBD-836DE88BF302}"/>
              </a:ext>
            </a:extLst>
          </p:cNvPr>
          <p:cNvSpPr>
            <a:spLocks noGrp="1"/>
          </p:cNvSpPr>
          <p:nvPr>
            <p:ph type="body" idx="13" hasCustomPrompt="1"/>
          </p:nvPr>
        </p:nvSpPr>
        <p:spPr>
          <a:xfrm>
            <a:off x="3409950" y="2886075"/>
            <a:ext cx="2476500" cy="466725"/>
          </a:xfrm>
          <a:prstGeom prst="rect">
            <a:avLst/>
          </a:prstGeom>
          <a:noFill/>
          <a:ln w="0">
            <a:noFill/>
            <a:prstDash val="solid"/>
          </a:ln>
        </p:spPr>
        <p:txBody>
          <a:bodyPr wrap="square" lIns="0" tIns="0" rIns="0" bIns="0" anchor="t">
            <a:noAutofit/>
          </a:bodyPr>
          <a:lstStyle>
            <a:lvl1pPr marL="0" indent="0" algn="l">
              <a:buNone/>
              <a:defRPr lang="en-GB" sz="2100" b="1">
                <a:solidFill>
                  <a:schemeClr val="accent1"/>
                </a:solidFill>
                <a:latin typeface="+mn-lt"/>
                <a:ea typeface="+mn-lt"/>
                <a:cs typeface="+mn-lt"/>
              </a:defRPr>
            </a:lvl1pPr>
            <a:lvl2pPr marL="0" indent="0" algn="l">
              <a:buNone/>
              <a:defRPr lang="en-GB" sz="2100" b="1">
                <a:solidFill>
                  <a:schemeClr val="accent1"/>
                </a:solidFill>
                <a:latin typeface="+mn-lt"/>
                <a:ea typeface="+mn-lt"/>
                <a:cs typeface="+mn-lt"/>
              </a:defRPr>
            </a:lvl2pPr>
            <a:lvl3pPr marL="0" indent="0" algn="l">
              <a:buNone/>
              <a:defRPr lang="en-GB" sz="2100" b="1">
                <a:solidFill>
                  <a:schemeClr val="accent1"/>
                </a:solidFill>
                <a:latin typeface="+mn-lt"/>
                <a:ea typeface="+mn-lt"/>
                <a:cs typeface="+mn-lt"/>
              </a:defRPr>
            </a:lvl3pPr>
          </a:lstStyle>
          <a:p>
            <a:pPr marL="0" indent="0" algn="l">
              <a:buNone/>
              <a:defRPr lang="en-GB" sz="2100" b="1">
                <a:solidFill>
                  <a:schemeClr val="accent1"/>
                </a:solidFill>
                <a:latin typeface="+mn-lt"/>
                <a:ea typeface="+mn-lt"/>
                <a:cs typeface="+mn-lt"/>
              </a:defRPr>
            </a:pPr>
            <a:r>
              <a:rPr lang="en-GB" sz="2100" b="1">
                <a:solidFill>
                  <a:schemeClr val="accent1"/>
                </a:solidFill>
                <a:latin typeface="+mn-lt"/>
                <a:ea typeface="+mn-lt"/>
                <a:cs typeface="+mn-lt"/>
              </a:rPr>
              <a:t>[Date]</a:t>
            </a:r>
          </a:p>
        </p:txBody>
      </p:sp>
      <p:sp>
        <p:nvSpPr>
          <p:cNvPr id="11" name="Step 2">
            <a:extLst>
              <a:ext uri="{FF2B5EF4-FFF2-40B4-BE49-F238E27FC236}">
                <a16:creationId xmlns:a16="http://schemas.microsoft.com/office/drawing/2014/main" id="{2DAA4835-0B0F-4D2E-B72F-35EA86A89015}"/>
              </a:ext>
            </a:extLst>
          </p:cNvPr>
          <p:cNvSpPr>
            <a:spLocks noGrp="1"/>
          </p:cNvSpPr>
          <p:nvPr>
            <p:ph type="body" idx="14" hasCustomPrompt="1"/>
          </p:nvPr>
        </p:nvSpPr>
        <p:spPr>
          <a:xfrm>
            <a:off x="3409950" y="3971925"/>
            <a:ext cx="2476500" cy="638175"/>
          </a:xfrm>
          <a:prstGeom prst="rect">
            <a:avLst/>
          </a:prstGeom>
          <a:noFill/>
          <a:ln w="0">
            <a:noFill/>
            <a:prstDash val="solid"/>
          </a:ln>
        </p:spPr>
        <p:txBody>
          <a:bodyPr wrap="square" lIns="0" tIns="0" rIns="0" bIns="0" anchor="t">
            <a:noAutofit/>
          </a:bodyPr>
          <a:lstStyle>
            <a:lvl1pPr marL="0" indent="0" algn="l">
              <a:buNone/>
              <a:defRPr lang="en-GB" sz="2325" b="1">
                <a:solidFill>
                  <a:schemeClr val="tx1"/>
                </a:solidFill>
                <a:latin typeface="+mn-lt"/>
                <a:ea typeface="+mn-lt"/>
                <a:cs typeface="+mn-lt"/>
              </a:defRPr>
            </a:lvl1pPr>
            <a:lvl2pPr marL="0" indent="0" algn="l">
              <a:buNone/>
              <a:defRPr lang="en-GB" sz="2325" b="1">
                <a:solidFill>
                  <a:schemeClr val="tx1"/>
                </a:solidFill>
                <a:latin typeface="+mn-lt"/>
                <a:ea typeface="+mn-lt"/>
                <a:cs typeface="+mn-lt"/>
              </a:defRPr>
            </a:lvl2pPr>
            <a:lvl3pPr marL="0" indent="0" algn="l">
              <a:buNone/>
              <a:defRPr lang="en-GB" sz="2325" b="1">
                <a:solidFill>
                  <a:schemeClr val="tx1"/>
                </a:solidFill>
                <a:latin typeface="+mn-lt"/>
                <a:ea typeface="+mn-lt"/>
                <a:cs typeface="+mn-lt"/>
              </a:defRPr>
            </a:lvl3pPr>
          </a:lstStyle>
          <a:p>
            <a:pPr marL="0" indent="0" algn="l">
              <a:buNone/>
              <a:defRPr lang="en-GB" sz="2325" b="1">
                <a:solidFill>
                  <a:schemeClr val="tx1"/>
                </a:solidFill>
                <a:latin typeface="+mn-lt"/>
                <a:ea typeface="+mn-lt"/>
                <a:cs typeface="+mn-lt"/>
              </a:defRPr>
            </a:pPr>
            <a:r>
              <a:rPr lang="en-GB" sz="2325" b="1">
                <a:solidFill>
                  <a:schemeClr val="tx1"/>
                </a:solidFill>
                <a:latin typeface="+mn-lt"/>
                <a:ea typeface="+mn-lt"/>
                <a:cs typeface="+mn-lt"/>
              </a:rPr>
              <a:t>[Milestone]</a:t>
            </a:r>
          </a:p>
        </p:txBody>
      </p:sp>
      <p:sp>
        <p:nvSpPr>
          <p:cNvPr id="12" name="Detail 2">
            <a:extLst>
              <a:ext uri="{FF2B5EF4-FFF2-40B4-BE49-F238E27FC236}">
                <a16:creationId xmlns:a16="http://schemas.microsoft.com/office/drawing/2014/main" id="{020F4C26-8B3B-4CBB-8F96-F547B3AAE924}"/>
              </a:ext>
            </a:extLst>
          </p:cNvPr>
          <p:cNvSpPr>
            <a:spLocks noGrp="1"/>
          </p:cNvSpPr>
          <p:nvPr>
            <p:ph type="body" idx="15" hasCustomPrompt="1"/>
          </p:nvPr>
        </p:nvSpPr>
        <p:spPr>
          <a:xfrm>
            <a:off x="3409950" y="4810125"/>
            <a:ext cx="2476500" cy="1057275"/>
          </a:xfrm>
          <a:prstGeom prst="rect">
            <a:avLst/>
          </a:prstGeom>
          <a:noFill/>
          <a:ln w="0">
            <a:noFill/>
            <a:prstDash val="solid"/>
          </a:ln>
        </p:spPr>
        <p:txBody>
          <a:bodyPr wrap="square" lIns="0" tIns="0" rIns="0" bIns="0" anchor="t">
            <a:noAutofit/>
          </a:bodyPr>
          <a:lstStyle>
            <a:lvl1pPr marL="0" indent="0" algn="l">
              <a:buNone/>
              <a:defRPr lang="en-GB" sz="2100">
                <a:solidFill>
                  <a:schemeClr val="tx1"/>
                </a:solidFill>
                <a:latin typeface="+mn-lt"/>
                <a:ea typeface="+mn-lt"/>
                <a:cs typeface="+mn-lt"/>
              </a:defRPr>
            </a:lvl1pPr>
            <a:lvl2pPr marL="0" indent="0" algn="l">
              <a:buNone/>
              <a:defRPr lang="en-GB" sz="2100">
                <a:solidFill>
                  <a:schemeClr val="tx1"/>
                </a:solidFill>
                <a:latin typeface="+mn-lt"/>
                <a:ea typeface="+mn-lt"/>
                <a:cs typeface="+mn-lt"/>
              </a:defRPr>
            </a:lvl2pPr>
            <a:lvl3pPr marL="0" indent="0" algn="l">
              <a:buNone/>
              <a:defRPr lang="en-GB" sz="2100">
                <a:solidFill>
                  <a:schemeClr val="tx1"/>
                </a:solidFill>
                <a:latin typeface="+mn-lt"/>
                <a:ea typeface="+mn-lt"/>
                <a:cs typeface="+mn-lt"/>
              </a:defRPr>
            </a:lvl3pPr>
          </a:lstStyle>
          <a:p>
            <a:pPr marL="0" indent="0" algn="l">
              <a:buNone/>
              <a:defRPr lang="en-GB" sz="2100">
                <a:solidFill>
                  <a:schemeClr val="tx1"/>
                </a:solidFill>
                <a:latin typeface="+mn-lt"/>
                <a:ea typeface="+mn-lt"/>
                <a:cs typeface="+mn-lt"/>
              </a:defRPr>
            </a:pPr>
            <a:r>
              <a:rPr lang="en-GB" sz="2100">
                <a:solidFill>
                  <a:schemeClr val="tx1"/>
                </a:solidFill>
                <a:latin typeface="+mn-lt"/>
                <a:ea typeface="+mn-lt"/>
                <a:cs typeface="+mn-lt"/>
              </a:rPr>
              <a:t>[Action / owner]</a:t>
            </a:r>
          </a:p>
        </p:txBody>
      </p:sp>
      <p:sp>
        <p:nvSpPr>
          <p:cNvPr id="13" name="Date 3">
            <a:extLst>
              <a:ext uri="{FF2B5EF4-FFF2-40B4-BE49-F238E27FC236}">
                <a16:creationId xmlns:a16="http://schemas.microsoft.com/office/drawing/2014/main" id="{AA48E18C-13A4-4F4F-9A17-10568412C836}"/>
              </a:ext>
            </a:extLst>
          </p:cNvPr>
          <p:cNvSpPr>
            <a:spLocks noGrp="1"/>
          </p:cNvSpPr>
          <p:nvPr>
            <p:ph type="body" idx="16" hasCustomPrompt="1"/>
          </p:nvPr>
        </p:nvSpPr>
        <p:spPr>
          <a:xfrm>
            <a:off x="6210300" y="2886075"/>
            <a:ext cx="2476500" cy="466725"/>
          </a:xfrm>
          <a:prstGeom prst="rect">
            <a:avLst/>
          </a:prstGeom>
          <a:noFill/>
          <a:ln w="0">
            <a:noFill/>
            <a:prstDash val="solid"/>
          </a:ln>
        </p:spPr>
        <p:txBody>
          <a:bodyPr wrap="square" lIns="0" tIns="0" rIns="0" bIns="0" anchor="t">
            <a:noAutofit/>
          </a:bodyPr>
          <a:lstStyle>
            <a:lvl1pPr marL="0" indent="0" algn="l">
              <a:buNone/>
              <a:defRPr lang="en-GB" sz="2100" b="1">
                <a:solidFill>
                  <a:schemeClr val="accent1"/>
                </a:solidFill>
                <a:latin typeface="+mn-lt"/>
                <a:ea typeface="+mn-lt"/>
                <a:cs typeface="+mn-lt"/>
              </a:defRPr>
            </a:lvl1pPr>
            <a:lvl2pPr marL="0" indent="0" algn="l">
              <a:buNone/>
              <a:defRPr lang="en-GB" sz="2100" b="1">
                <a:solidFill>
                  <a:schemeClr val="accent1"/>
                </a:solidFill>
                <a:latin typeface="+mn-lt"/>
                <a:ea typeface="+mn-lt"/>
                <a:cs typeface="+mn-lt"/>
              </a:defRPr>
            </a:lvl2pPr>
            <a:lvl3pPr marL="0" indent="0" algn="l">
              <a:buNone/>
              <a:defRPr lang="en-GB" sz="2100" b="1">
                <a:solidFill>
                  <a:schemeClr val="accent1"/>
                </a:solidFill>
                <a:latin typeface="+mn-lt"/>
                <a:ea typeface="+mn-lt"/>
                <a:cs typeface="+mn-lt"/>
              </a:defRPr>
            </a:lvl3pPr>
          </a:lstStyle>
          <a:p>
            <a:pPr marL="0" indent="0" algn="l">
              <a:buNone/>
              <a:defRPr lang="en-GB" sz="2100" b="1">
                <a:solidFill>
                  <a:schemeClr val="accent1"/>
                </a:solidFill>
                <a:latin typeface="+mn-lt"/>
                <a:ea typeface="+mn-lt"/>
                <a:cs typeface="+mn-lt"/>
              </a:defRPr>
            </a:pPr>
            <a:r>
              <a:rPr lang="en-GB" sz="2100" b="1">
                <a:solidFill>
                  <a:schemeClr val="accent1"/>
                </a:solidFill>
                <a:latin typeface="+mn-lt"/>
                <a:ea typeface="+mn-lt"/>
                <a:cs typeface="+mn-lt"/>
              </a:rPr>
              <a:t>[Date]</a:t>
            </a:r>
          </a:p>
        </p:txBody>
      </p:sp>
      <p:sp>
        <p:nvSpPr>
          <p:cNvPr id="14" name="Step 3">
            <a:extLst>
              <a:ext uri="{FF2B5EF4-FFF2-40B4-BE49-F238E27FC236}">
                <a16:creationId xmlns:a16="http://schemas.microsoft.com/office/drawing/2014/main" id="{7D4D28C8-7A34-4928-BB93-5E5491932C50}"/>
              </a:ext>
            </a:extLst>
          </p:cNvPr>
          <p:cNvSpPr>
            <a:spLocks noGrp="1"/>
          </p:cNvSpPr>
          <p:nvPr>
            <p:ph type="body" idx="17" hasCustomPrompt="1"/>
          </p:nvPr>
        </p:nvSpPr>
        <p:spPr>
          <a:xfrm>
            <a:off x="6210300" y="3971925"/>
            <a:ext cx="2476500" cy="638175"/>
          </a:xfrm>
          <a:prstGeom prst="rect">
            <a:avLst/>
          </a:prstGeom>
          <a:noFill/>
          <a:ln w="0">
            <a:noFill/>
            <a:prstDash val="solid"/>
          </a:ln>
        </p:spPr>
        <p:txBody>
          <a:bodyPr wrap="square" lIns="0" tIns="0" rIns="0" bIns="0" anchor="t">
            <a:noAutofit/>
          </a:bodyPr>
          <a:lstStyle>
            <a:lvl1pPr marL="0" indent="0" algn="l">
              <a:buNone/>
              <a:defRPr lang="en-GB" sz="2325" b="1">
                <a:solidFill>
                  <a:schemeClr val="tx1"/>
                </a:solidFill>
                <a:latin typeface="+mn-lt"/>
                <a:ea typeface="+mn-lt"/>
                <a:cs typeface="+mn-lt"/>
              </a:defRPr>
            </a:lvl1pPr>
            <a:lvl2pPr marL="0" indent="0" algn="l">
              <a:buNone/>
              <a:defRPr lang="en-GB" sz="2325" b="1">
                <a:solidFill>
                  <a:schemeClr val="tx1"/>
                </a:solidFill>
                <a:latin typeface="+mn-lt"/>
                <a:ea typeface="+mn-lt"/>
                <a:cs typeface="+mn-lt"/>
              </a:defRPr>
            </a:lvl2pPr>
            <a:lvl3pPr marL="0" indent="0" algn="l">
              <a:buNone/>
              <a:defRPr lang="en-GB" sz="2325" b="1">
                <a:solidFill>
                  <a:schemeClr val="tx1"/>
                </a:solidFill>
                <a:latin typeface="+mn-lt"/>
                <a:ea typeface="+mn-lt"/>
                <a:cs typeface="+mn-lt"/>
              </a:defRPr>
            </a:lvl3pPr>
          </a:lstStyle>
          <a:p>
            <a:pPr marL="0" indent="0" algn="l">
              <a:buNone/>
              <a:defRPr lang="en-GB" sz="2325" b="1">
                <a:solidFill>
                  <a:schemeClr val="tx1"/>
                </a:solidFill>
                <a:latin typeface="+mn-lt"/>
                <a:ea typeface="+mn-lt"/>
                <a:cs typeface="+mn-lt"/>
              </a:defRPr>
            </a:pPr>
            <a:r>
              <a:rPr lang="en-GB" sz="2325" b="1">
                <a:solidFill>
                  <a:schemeClr val="tx1"/>
                </a:solidFill>
                <a:latin typeface="+mn-lt"/>
                <a:ea typeface="+mn-lt"/>
                <a:cs typeface="+mn-lt"/>
              </a:rPr>
              <a:t>[Milestone]</a:t>
            </a:r>
          </a:p>
        </p:txBody>
      </p:sp>
      <p:sp>
        <p:nvSpPr>
          <p:cNvPr id="15" name="Detail 3">
            <a:extLst>
              <a:ext uri="{FF2B5EF4-FFF2-40B4-BE49-F238E27FC236}">
                <a16:creationId xmlns:a16="http://schemas.microsoft.com/office/drawing/2014/main" id="{3248F18C-5724-48C2-AEE3-E98C32B77100}"/>
              </a:ext>
            </a:extLst>
          </p:cNvPr>
          <p:cNvSpPr>
            <a:spLocks noGrp="1"/>
          </p:cNvSpPr>
          <p:nvPr>
            <p:ph type="body" idx="18" hasCustomPrompt="1"/>
          </p:nvPr>
        </p:nvSpPr>
        <p:spPr>
          <a:xfrm>
            <a:off x="6210300" y="4810125"/>
            <a:ext cx="2476500" cy="1057275"/>
          </a:xfrm>
          <a:prstGeom prst="rect">
            <a:avLst/>
          </a:prstGeom>
          <a:noFill/>
          <a:ln w="0">
            <a:noFill/>
            <a:prstDash val="solid"/>
          </a:ln>
        </p:spPr>
        <p:txBody>
          <a:bodyPr wrap="square" lIns="0" tIns="0" rIns="0" bIns="0" anchor="t">
            <a:noAutofit/>
          </a:bodyPr>
          <a:lstStyle>
            <a:lvl1pPr marL="0" indent="0" algn="l">
              <a:buNone/>
              <a:defRPr lang="en-GB" sz="2100">
                <a:solidFill>
                  <a:schemeClr val="tx1"/>
                </a:solidFill>
                <a:latin typeface="+mn-lt"/>
                <a:ea typeface="+mn-lt"/>
                <a:cs typeface="+mn-lt"/>
              </a:defRPr>
            </a:lvl1pPr>
            <a:lvl2pPr marL="0" indent="0" algn="l">
              <a:buNone/>
              <a:defRPr lang="en-GB" sz="2100">
                <a:solidFill>
                  <a:schemeClr val="tx1"/>
                </a:solidFill>
                <a:latin typeface="+mn-lt"/>
                <a:ea typeface="+mn-lt"/>
                <a:cs typeface="+mn-lt"/>
              </a:defRPr>
            </a:lvl2pPr>
            <a:lvl3pPr marL="0" indent="0" algn="l">
              <a:buNone/>
              <a:defRPr lang="en-GB" sz="2100">
                <a:solidFill>
                  <a:schemeClr val="tx1"/>
                </a:solidFill>
                <a:latin typeface="+mn-lt"/>
                <a:ea typeface="+mn-lt"/>
                <a:cs typeface="+mn-lt"/>
              </a:defRPr>
            </a:lvl3pPr>
          </a:lstStyle>
          <a:p>
            <a:pPr marL="0" indent="0" algn="l">
              <a:buNone/>
              <a:defRPr lang="en-GB" sz="2100">
                <a:solidFill>
                  <a:schemeClr val="tx1"/>
                </a:solidFill>
                <a:latin typeface="+mn-lt"/>
                <a:ea typeface="+mn-lt"/>
                <a:cs typeface="+mn-lt"/>
              </a:defRPr>
            </a:pPr>
            <a:r>
              <a:rPr lang="en-GB" sz="2100">
                <a:solidFill>
                  <a:schemeClr val="tx1"/>
                </a:solidFill>
                <a:latin typeface="+mn-lt"/>
                <a:ea typeface="+mn-lt"/>
                <a:cs typeface="+mn-lt"/>
              </a:rPr>
              <a:t>[Action / owner]</a:t>
            </a:r>
          </a:p>
        </p:txBody>
      </p:sp>
      <p:sp>
        <p:nvSpPr>
          <p:cNvPr id="16" name="Date 4">
            <a:extLst>
              <a:ext uri="{FF2B5EF4-FFF2-40B4-BE49-F238E27FC236}">
                <a16:creationId xmlns:a16="http://schemas.microsoft.com/office/drawing/2014/main" id="{94390428-2859-4CEC-897A-9C90E366F8ED}"/>
              </a:ext>
            </a:extLst>
          </p:cNvPr>
          <p:cNvSpPr>
            <a:spLocks noGrp="1"/>
          </p:cNvSpPr>
          <p:nvPr>
            <p:ph type="body" idx="19" hasCustomPrompt="1"/>
          </p:nvPr>
        </p:nvSpPr>
        <p:spPr>
          <a:xfrm>
            <a:off x="9010650" y="2886075"/>
            <a:ext cx="2476500" cy="466725"/>
          </a:xfrm>
          <a:prstGeom prst="rect">
            <a:avLst/>
          </a:prstGeom>
          <a:noFill/>
          <a:ln w="0">
            <a:noFill/>
            <a:prstDash val="solid"/>
          </a:ln>
        </p:spPr>
        <p:txBody>
          <a:bodyPr wrap="square" lIns="0" tIns="0" rIns="0" bIns="0" anchor="t">
            <a:noAutofit/>
          </a:bodyPr>
          <a:lstStyle>
            <a:lvl1pPr marL="0" indent="0" algn="l">
              <a:buNone/>
              <a:defRPr lang="en-GB" sz="2100" b="1">
                <a:solidFill>
                  <a:schemeClr val="accent1"/>
                </a:solidFill>
                <a:latin typeface="+mn-lt"/>
                <a:ea typeface="+mn-lt"/>
                <a:cs typeface="+mn-lt"/>
              </a:defRPr>
            </a:lvl1pPr>
            <a:lvl2pPr marL="0" indent="0" algn="l">
              <a:buNone/>
              <a:defRPr lang="en-GB" sz="2100" b="1">
                <a:solidFill>
                  <a:schemeClr val="accent1"/>
                </a:solidFill>
                <a:latin typeface="+mn-lt"/>
                <a:ea typeface="+mn-lt"/>
                <a:cs typeface="+mn-lt"/>
              </a:defRPr>
            </a:lvl2pPr>
            <a:lvl3pPr marL="0" indent="0" algn="l">
              <a:buNone/>
              <a:defRPr lang="en-GB" sz="2100" b="1">
                <a:solidFill>
                  <a:schemeClr val="accent1"/>
                </a:solidFill>
                <a:latin typeface="+mn-lt"/>
                <a:ea typeface="+mn-lt"/>
                <a:cs typeface="+mn-lt"/>
              </a:defRPr>
            </a:lvl3pPr>
          </a:lstStyle>
          <a:p>
            <a:pPr marL="0" indent="0" algn="l">
              <a:buNone/>
              <a:defRPr lang="en-GB" sz="2100" b="1">
                <a:solidFill>
                  <a:schemeClr val="accent1"/>
                </a:solidFill>
                <a:latin typeface="+mn-lt"/>
                <a:ea typeface="+mn-lt"/>
                <a:cs typeface="+mn-lt"/>
              </a:defRPr>
            </a:pPr>
            <a:r>
              <a:rPr lang="en-GB" sz="2100" b="1">
                <a:solidFill>
                  <a:schemeClr val="accent1"/>
                </a:solidFill>
                <a:latin typeface="+mn-lt"/>
                <a:ea typeface="+mn-lt"/>
                <a:cs typeface="+mn-lt"/>
              </a:rPr>
              <a:t>[Date]</a:t>
            </a:r>
          </a:p>
        </p:txBody>
      </p:sp>
      <p:sp>
        <p:nvSpPr>
          <p:cNvPr id="17" name="Step 4">
            <a:extLst>
              <a:ext uri="{FF2B5EF4-FFF2-40B4-BE49-F238E27FC236}">
                <a16:creationId xmlns:a16="http://schemas.microsoft.com/office/drawing/2014/main" id="{076320F9-E6CC-4780-B355-1CAF2D8C8C65}"/>
              </a:ext>
            </a:extLst>
          </p:cNvPr>
          <p:cNvSpPr>
            <a:spLocks noGrp="1"/>
          </p:cNvSpPr>
          <p:nvPr>
            <p:ph type="body" idx="20" hasCustomPrompt="1"/>
          </p:nvPr>
        </p:nvSpPr>
        <p:spPr>
          <a:xfrm>
            <a:off x="9010650" y="3971925"/>
            <a:ext cx="2476500" cy="638175"/>
          </a:xfrm>
          <a:prstGeom prst="rect">
            <a:avLst/>
          </a:prstGeom>
          <a:noFill/>
          <a:ln w="0">
            <a:noFill/>
            <a:prstDash val="solid"/>
          </a:ln>
        </p:spPr>
        <p:txBody>
          <a:bodyPr wrap="square" lIns="0" tIns="0" rIns="0" bIns="0" anchor="t">
            <a:noAutofit/>
          </a:bodyPr>
          <a:lstStyle>
            <a:lvl1pPr marL="0" indent="0" algn="l">
              <a:buNone/>
              <a:defRPr lang="en-GB" sz="2325" b="1">
                <a:solidFill>
                  <a:schemeClr val="tx1"/>
                </a:solidFill>
                <a:latin typeface="+mn-lt"/>
                <a:ea typeface="+mn-lt"/>
                <a:cs typeface="+mn-lt"/>
              </a:defRPr>
            </a:lvl1pPr>
            <a:lvl2pPr marL="0" indent="0" algn="l">
              <a:buNone/>
              <a:defRPr lang="en-GB" sz="2325" b="1">
                <a:solidFill>
                  <a:schemeClr val="tx1"/>
                </a:solidFill>
                <a:latin typeface="+mn-lt"/>
                <a:ea typeface="+mn-lt"/>
                <a:cs typeface="+mn-lt"/>
              </a:defRPr>
            </a:lvl2pPr>
            <a:lvl3pPr marL="0" indent="0" algn="l">
              <a:buNone/>
              <a:defRPr lang="en-GB" sz="2325" b="1">
                <a:solidFill>
                  <a:schemeClr val="tx1"/>
                </a:solidFill>
                <a:latin typeface="+mn-lt"/>
                <a:ea typeface="+mn-lt"/>
                <a:cs typeface="+mn-lt"/>
              </a:defRPr>
            </a:lvl3pPr>
          </a:lstStyle>
          <a:p>
            <a:pPr marL="0" indent="0" algn="l">
              <a:buNone/>
              <a:defRPr lang="en-GB" sz="2325" b="1">
                <a:solidFill>
                  <a:schemeClr val="tx1"/>
                </a:solidFill>
                <a:latin typeface="+mn-lt"/>
                <a:ea typeface="+mn-lt"/>
                <a:cs typeface="+mn-lt"/>
              </a:defRPr>
            </a:pPr>
            <a:r>
              <a:rPr lang="en-GB" sz="2325" b="1">
                <a:solidFill>
                  <a:schemeClr val="tx1"/>
                </a:solidFill>
                <a:latin typeface="+mn-lt"/>
                <a:ea typeface="+mn-lt"/>
                <a:cs typeface="+mn-lt"/>
              </a:rPr>
              <a:t>[Milestone]</a:t>
            </a:r>
          </a:p>
        </p:txBody>
      </p:sp>
      <p:sp>
        <p:nvSpPr>
          <p:cNvPr id="18" name="Detail 4">
            <a:extLst>
              <a:ext uri="{FF2B5EF4-FFF2-40B4-BE49-F238E27FC236}">
                <a16:creationId xmlns:a16="http://schemas.microsoft.com/office/drawing/2014/main" id="{A2D00054-F427-40FE-9696-040BD104CB16}"/>
              </a:ext>
            </a:extLst>
          </p:cNvPr>
          <p:cNvSpPr>
            <a:spLocks noGrp="1"/>
          </p:cNvSpPr>
          <p:nvPr>
            <p:ph type="body" idx="21" hasCustomPrompt="1"/>
          </p:nvPr>
        </p:nvSpPr>
        <p:spPr>
          <a:xfrm>
            <a:off x="9010650" y="4810125"/>
            <a:ext cx="2476500" cy="1057275"/>
          </a:xfrm>
          <a:prstGeom prst="rect">
            <a:avLst/>
          </a:prstGeom>
          <a:noFill/>
          <a:ln w="0">
            <a:noFill/>
            <a:prstDash val="solid"/>
          </a:ln>
        </p:spPr>
        <p:txBody>
          <a:bodyPr wrap="square" lIns="0" tIns="0" rIns="0" bIns="0" anchor="t">
            <a:noAutofit/>
          </a:bodyPr>
          <a:lstStyle>
            <a:lvl1pPr marL="0" indent="0" algn="l">
              <a:buNone/>
              <a:defRPr lang="en-GB" sz="2100">
                <a:solidFill>
                  <a:schemeClr val="tx1"/>
                </a:solidFill>
                <a:latin typeface="+mn-lt"/>
                <a:ea typeface="+mn-lt"/>
                <a:cs typeface="+mn-lt"/>
              </a:defRPr>
            </a:lvl1pPr>
            <a:lvl2pPr marL="0" indent="0" algn="l">
              <a:buNone/>
              <a:defRPr lang="en-GB" sz="2100">
                <a:solidFill>
                  <a:schemeClr val="tx1"/>
                </a:solidFill>
                <a:latin typeface="+mn-lt"/>
                <a:ea typeface="+mn-lt"/>
                <a:cs typeface="+mn-lt"/>
              </a:defRPr>
            </a:lvl2pPr>
            <a:lvl3pPr marL="0" indent="0" algn="l">
              <a:buNone/>
              <a:defRPr lang="en-GB" sz="2100">
                <a:solidFill>
                  <a:schemeClr val="tx1"/>
                </a:solidFill>
                <a:latin typeface="+mn-lt"/>
                <a:ea typeface="+mn-lt"/>
                <a:cs typeface="+mn-lt"/>
              </a:defRPr>
            </a:lvl3pPr>
          </a:lstStyle>
          <a:p>
            <a:pPr marL="0" indent="0" algn="l">
              <a:buNone/>
              <a:defRPr lang="en-GB" sz="2100">
                <a:solidFill>
                  <a:schemeClr val="tx1"/>
                </a:solidFill>
                <a:latin typeface="+mn-lt"/>
                <a:ea typeface="+mn-lt"/>
                <a:cs typeface="+mn-lt"/>
              </a:defRPr>
            </a:pPr>
            <a:r>
              <a:rPr lang="en-GB" sz="2100">
                <a:solidFill>
                  <a:schemeClr val="tx1"/>
                </a:solidFill>
                <a:latin typeface="+mn-lt"/>
                <a:ea typeface="+mn-lt"/>
                <a:cs typeface="+mn-lt"/>
              </a:rPr>
              <a:t>[Action / owner]</a:t>
            </a:r>
          </a:p>
        </p:txBody>
      </p:sp>
      <p:sp>
        <p:nvSpPr>
          <p:cNvPr id="19" name="Footer">
            <a:extLst>
              <a:ext uri="{FF2B5EF4-FFF2-40B4-BE49-F238E27FC236}">
                <a16:creationId xmlns:a16="http://schemas.microsoft.com/office/drawing/2014/main" id="{EE456684-C660-46D2-AEE9-A33A359E10A4}"/>
              </a:ext>
            </a:extLst>
          </p:cNvPr>
          <p:cNvSpPr>
            <a:spLocks noGrp="1"/>
          </p:cNvSpPr>
          <p:nvPr>
            <p:ph type="ftr" idx="90"/>
          </p:nvPr>
        </p:nvSpPr>
        <p:spPr>
          <a:xfrm>
            <a:off x="609600" y="6486525"/>
            <a:ext cx="8953500" cy="209550"/>
          </a:xfrm>
          <a:prstGeom prst="rect">
            <a:avLst/>
          </a:prstGeom>
          <a:noFill/>
          <a:ln w="0">
            <a:noFill/>
            <a:prstDash val="solid"/>
          </a:ln>
        </p:spPr>
        <p:txBody>
          <a:bodyPr wrap="square" lIns="0" tIns="0" rIns="0" bIns="0" anchor="t">
            <a:noAutofit/>
          </a:bodyPr>
          <a:lstStyle>
            <a:lvl1pPr marL="0" indent="0" algn="l">
              <a:buNone/>
              <a:defRPr lang="en-GB" sz="1400">
                <a:solidFill>
                  <a:schemeClr val="tx2"/>
                </a:solidFill>
                <a:latin typeface="+mn-lt"/>
                <a:ea typeface="+mn-lt"/>
                <a:cs typeface="+mn-lt"/>
              </a:defRPr>
            </a:lvl1pPr>
            <a:lvl2pPr marL="0" indent="0" algn="l">
              <a:buNone/>
              <a:defRPr lang="en-GB" sz="1400">
                <a:solidFill>
                  <a:schemeClr val="tx2"/>
                </a:solidFill>
                <a:latin typeface="+mn-lt"/>
                <a:ea typeface="+mn-lt"/>
                <a:cs typeface="+mn-lt"/>
              </a:defRPr>
            </a:lvl2pPr>
            <a:lvl3pPr marL="0" indent="0" algn="l">
              <a:buNone/>
              <a:defRPr lang="en-GB" sz="1400">
                <a:solidFill>
                  <a:schemeClr val="tx2"/>
                </a:solidFill>
                <a:latin typeface="+mn-lt"/>
                <a:ea typeface="+mn-lt"/>
                <a:cs typeface="+mn-lt"/>
              </a:defRPr>
            </a:lvl3pPr>
          </a:lstStyle>
          <a:p>
            <a:pPr marL="0" indent="0" algn="l">
              <a:buNone/>
              <a:defRPr lang="en-GB" sz="1400">
                <a:solidFill>
                  <a:schemeClr val="tx2"/>
                </a:solidFill>
                <a:latin typeface="+mn-lt"/>
                <a:ea typeface="+mn-lt"/>
                <a:cs typeface="+mn-lt"/>
              </a:defRPr>
            </a:pPr>
            <a:r>
              <a:rPr lang="en-GB" sz="1400">
                <a:solidFill>
                  <a:schemeClr val="tx2"/>
                </a:solidFill>
                <a:latin typeface="+mn-lt"/>
                <a:ea typeface="+mn-lt"/>
                <a:cs typeface="+mn-lt"/>
              </a:rPr>
              <a:t>SBSA | [Presentation title]</a:t>
            </a:r>
          </a:p>
        </p:txBody>
      </p:sp>
      <p:sp>
        <p:nvSpPr>
          <p:cNvPr id="20" name="Slide number">
            <a:extLst>
              <a:ext uri="{FF2B5EF4-FFF2-40B4-BE49-F238E27FC236}">
                <a16:creationId xmlns:a16="http://schemas.microsoft.com/office/drawing/2014/main" id="{03A03E1E-36DD-452D-90E8-F9128E2664FC}"/>
              </a:ext>
            </a:extLst>
          </p:cNvPr>
          <p:cNvSpPr>
            <a:spLocks noGrp="1"/>
          </p:cNvSpPr>
          <p:nvPr>
            <p:ph type="sldNum" idx="92"/>
          </p:nvPr>
        </p:nvSpPr>
        <p:spPr>
          <a:xfrm>
            <a:off x="10820400" y="6486525"/>
            <a:ext cx="762000" cy="209550"/>
          </a:xfrm>
          <a:prstGeom prst="rect">
            <a:avLst/>
          </a:prstGeom>
          <a:noFill/>
          <a:ln w="0">
            <a:noFill/>
            <a:prstDash val="solid"/>
          </a:ln>
        </p:spPr>
        <p:txBody>
          <a:bodyPr wrap="square" lIns="0" tIns="0" rIns="0" bIns="0" anchor="t">
            <a:noAutofit/>
          </a:bodyPr>
          <a:lstStyle>
            <a:lvl1pPr marL="0" indent="0" algn="r">
              <a:buNone/>
              <a:defRPr lang="en-GB" sz="1400">
                <a:solidFill>
                  <a:schemeClr val="tx2"/>
                </a:solidFill>
                <a:latin typeface="+mn-lt"/>
              </a:defRPr>
            </a:lvl1pPr>
            <a:lvl2pPr marL="0" indent="0" algn="r">
              <a:buNone/>
              <a:defRPr lang="en-GB" sz="1400">
                <a:solidFill>
                  <a:schemeClr val="tx2"/>
                </a:solidFill>
                <a:latin typeface="+mn-lt"/>
              </a:defRPr>
            </a:lvl2pPr>
            <a:lvl3pPr marL="0" indent="0" algn="r">
              <a:buNone/>
              <a:defRPr lang="en-GB" sz="1400">
                <a:solidFill>
                  <a:schemeClr val="tx2"/>
                </a:solidFill>
                <a:latin typeface="+mn-lt"/>
              </a:defRPr>
            </a:lvl3pPr>
          </a:lstStyle>
          <a:p>
            <a:pPr marL="0" indent="0" algn="r">
              <a:buNone/>
              <a:defRPr lang="en-GB" sz="1400">
                <a:solidFill>
                  <a:schemeClr val="tx2"/>
                </a:solidFill>
                <a:latin typeface="+mn-lt"/>
              </a:defRPr>
            </a:pPr>
            <a:fld id="{93A575D7-53C8-41F9-9EEE-CBDE00751823}" type="slidenum">
              <a:rPr lang="en-GB" sz="1400">
                <a:latin typeface="+mn-lt"/>
              </a:rPr>
              <a:t>‹#›</a:t>
            </a:fld>
            <a:endParaRPr lang="en-GB" sz="1400">
              <a:latin typeface="+mn-lt"/>
            </a:endParaRPr>
          </a:p>
        </p:txBody>
      </p:sp>
    </p:spTree>
    <p:extLst>
      <p:ext uri="{BB962C8B-B14F-4D97-AF65-F5344CB8AC3E}">
        <p14:creationId xmlns:p14="http://schemas.microsoft.com/office/powerpoint/2010/main" val="1689620616"/>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1 Recommendation or decision" preserve="1" userDrawn="1">
  <p:cSld name="11 Recommendation or decision">
    <p:bg>
      <p:bgPr>
        <a:solidFill>
          <a:schemeClr val="bg1"/>
        </a:solidFill>
        <a:effectLst/>
      </p:bgPr>
    </p:bg>
    <p:spTree>
      <p:nvGrpSpPr>
        <p:cNvPr id="1" name=""/>
        <p:cNvGrpSpPr/>
        <p:nvPr/>
      </p:nvGrpSpPr>
      <p:grpSpPr>
        <a:xfrm>
          <a:off x="0" y="0"/>
          <a:ext cx="0" cy="0"/>
          <a:chOff x="0" y="0"/>
          <a:chExt cx="0" cy="0"/>
        </a:xfrm>
      </p:grpSpPr>
      <p:sp>
        <p:nvSpPr>
          <p:cNvPr id="10" name="Decision background">
            <a:extLst>
              <a:ext uri="{FF2B5EF4-FFF2-40B4-BE49-F238E27FC236}">
                <a16:creationId xmlns:a16="http://schemas.microsoft.com/office/drawing/2014/main" id="{29C1A6C0-56E2-4525-8147-C62D77AC8DEC}"/>
              </a:ext>
            </a:extLst>
          </p:cNvPr>
          <p:cNvSpPr>
            <a:spLocks noGrp="1"/>
          </p:cNvSpPr>
          <p:nvPr/>
        </p:nvSpPr>
        <p:spPr>
          <a:xfrm>
            <a:off x="8343900" y="2628900"/>
            <a:ext cx="3238500" cy="3438525"/>
          </a:xfrm>
          <a:prstGeom prst="rect">
            <a:avLst/>
          </a:prstGeom>
          <a:solidFill>
            <a:schemeClr val="bg2"/>
          </a:solidFill>
          <a:ln w="0">
            <a:noFill/>
            <a:prstDash val="solid"/>
          </a:ln>
        </p:spPr>
        <p:txBody>
          <a:bodyPr/>
          <a:lstStyle/>
          <a:p>
            <a:endParaRPr lang="en-GB"/>
          </a:p>
        </p:txBody>
      </p:sp>
      <p:sp>
        <p:nvSpPr>
          <p:cNvPr id="2" name="Title">
            <a:extLst>
              <a:ext uri="{FF2B5EF4-FFF2-40B4-BE49-F238E27FC236}">
                <a16:creationId xmlns:a16="http://schemas.microsoft.com/office/drawing/2014/main" id="{85A052AE-7AEE-4E55-8A0C-0F583E9114A1}"/>
              </a:ext>
            </a:extLst>
          </p:cNvPr>
          <p:cNvSpPr>
            <a:spLocks noGrp="1"/>
          </p:cNvSpPr>
          <p:nvPr>
            <p:ph type="title" hasCustomPrompt="1"/>
          </p:nvPr>
        </p:nvSpPr>
        <p:spPr>
          <a:xfrm>
            <a:off x="609600" y="1323975"/>
            <a:ext cx="10972800" cy="1219200"/>
          </a:xfrm>
          <a:prstGeom prst="rect">
            <a:avLst/>
          </a:prstGeom>
          <a:noFill/>
          <a:ln w="0">
            <a:noFill/>
            <a:prstDash val="solid"/>
          </a:ln>
        </p:spPr>
        <p:txBody>
          <a:bodyPr wrap="square" lIns="0" tIns="0" rIns="0" bIns="0" anchor="t">
            <a:noAutofit/>
          </a:bodyPr>
          <a:lstStyle>
            <a:lvl1pPr algn="l">
              <a:lnSpc>
                <a:spcPct val="105000"/>
              </a:lnSpc>
              <a:buNone/>
              <a:defRPr lang="en-GB" sz="4200" b="1">
                <a:solidFill>
                  <a:schemeClr val="accent1"/>
                </a:solidFill>
                <a:latin typeface="+mj-lt"/>
                <a:ea typeface="+mn-lt"/>
                <a:cs typeface="+mn-lt"/>
              </a:defRPr>
            </a:lvl1pPr>
            <a:lvl2pPr algn="l">
              <a:lnSpc>
                <a:spcPct val="105000"/>
              </a:lnSpc>
              <a:buNone/>
              <a:defRPr lang="en-GB" sz="4200" b="1">
                <a:solidFill>
                  <a:schemeClr val="accent1"/>
                </a:solidFill>
                <a:latin typeface="+mj-lt"/>
                <a:ea typeface="+mn-lt"/>
                <a:cs typeface="+mn-lt"/>
              </a:defRPr>
            </a:lvl2pPr>
            <a:lvl3pPr algn="l">
              <a:lnSpc>
                <a:spcPct val="105000"/>
              </a:lnSpc>
              <a:buNone/>
              <a:defRPr lang="en-GB" sz="4200" b="1">
                <a:solidFill>
                  <a:schemeClr val="accent1"/>
                </a:solidFill>
                <a:latin typeface="+mj-lt"/>
                <a:ea typeface="+mn-lt"/>
                <a:cs typeface="+mn-lt"/>
              </a:defRPr>
            </a:lvl3pPr>
          </a:lstStyle>
          <a:p>
            <a:pPr algn="l">
              <a:lnSpc>
                <a:spcPct val="105000"/>
              </a:lnSpc>
              <a:buNone/>
              <a:defRPr lang="en-GB" sz="4200" b="1">
                <a:solidFill>
                  <a:schemeClr val="accent1"/>
                </a:solidFill>
                <a:latin typeface="+mj-lt"/>
                <a:ea typeface="+mn-lt"/>
                <a:cs typeface="+mn-lt"/>
              </a:defRPr>
            </a:pPr>
            <a:r>
              <a:rPr lang="en-GB" sz="4200" b="1">
                <a:solidFill>
                  <a:schemeClr val="accent1"/>
                </a:solidFill>
                <a:latin typeface="+mj-lt"/>
                <a:ea typeface="+mn-lt"/>
                <a:cs typeface="+mn-lt"/>
              </a:rPr>
              <a:t>Slide title</a:t>
            </a:r>
          </a:p>
        </p:txBody>
      </p:sp>
      <p:sp>
        <p:nvSpPr>
          <p:cNvPr id="3" name="Recommendation heading">
            <a:extLst>
              <a:ext uri="{FF2B5EF4-FFF2-40B4-BE49-F238E27FC236}">
                <a16:creationId xmlns:a16="http://schemas.microsoft.com/office/drawing/2014/main" id="{257682B5-D8F3-473D-9CC5-84DDCDD99880}"/>
              </a:ext>
            </a:extLst>
          </p:cNvPr>
          <p:cNvSpPr>
            <a:spLocks noGrp="1"/>
          </p:cNvSpPr>
          <p:nvPr>
            <p:ph type="body" idx="1" hasCustomPrompt="1"/>
          </p:nvPr>
        </p:nvSpPr>
        <p:spPr>
          <a:xfrm>
            <a:off x="609600" y="2724150"/>
            <a:ext cx="7239000" cy="419100"/>
          </a:xfrm>
          <a:prstGeom prst="rect">
            <a:avLst/>
          </a:prstGeom>
          <a:noFill/>
          <a:ln w="0">
            <a:noFill/>
            <a:prstDash val="solid"/>
          </a:ln>
        </p:spPr>
        <p:txBody>
          <a:bodyPr wrap="square" lIns="0" tIns="0" rIns="0" bIns="0" anchor="t">
            <a:noAutofit/>
          </a:bodyPr>
          <a:lstStyle>
            <a:lvl1pPr marL="0" indent="0" algn="l">
              <a:buNone/>
              <a:defRPr lang="en-GB" sz="2100" b="1">
                <a:solidFill>
                  <a:schemeClr val="accent1"/>
                </a:solidFill>
                <a:latin typeface="+mn-lt"/>
                <a:ea typeface="+mn-lt"/>
                <a:cs typeface="+mn-lt"/>
              </a:defRPr>
            </a:lvl1pPr>
            <a:lvl2pPr marL="0" indent="0" algn="l">
              <a:buNone/>
              <a:defRPr lang="en-GB" sz="2100" b="1">
                <a:solidFill>
                  <a:schemeClr val="accent1"/>
                </a:solidFill>
                <a:latin typeface="+mn-lt"/>
                <a:ea typeface="+mn-lt"/>
                <a:cs typeface="+mn-lt"/>
              </a:defRPr>
            </a:lvl2pPr>
            <a:lvl3pPr marL="0" indent="0" algn="l">
              <a:buNone/>
              <a:defRPr lang="en-GB" sz="2100" b="1">
                <a:solidFill>
                  <a:schemeClr val="accent1"/>
                </a:solidFill>
                <a:latin typeface="+mn-lt"/>
                <a:ea typeface="+mn-lt"/>
                <a:cs typeface="+mn-lt"/>
              </a:defRPr>
            </a:lvl3pPr>
          </a:lstStyle>
          <a:p>
            <a:pPr marL="0" indent="0" algn="l">
              <a:buNone/>
              <a:defRPr lang="en-GB" sz="2100" b="1">
                <a:solidFill>
                  <a:schemeClr val="accent1"/>
                </a:solidFill>
                <a:latin typeface="+mn-lt"/>
                <a:ea typeface="+mn-lt"/>
                <a:cs typeface="+mn-lt"/>
              </a:defRPr>
            </a:pPr>
            <a:r>
              <a:rPr lang="en-GB" sz="2100" b="1">
                <a:solidFill>
                  <a:schemeClr val="accent1"/>
                </a:solidFill>
                <a:latin typeface="+mn-lt"/>
                <a:ea typeface="+mn-lt"/>
                <a:cs typeface="+mn-lt"/>
              </a:rPr>
              <a:t>Recommendation</a:t>
            </a:r>
          </a:p>
        </p:txBody>
      </p:sp>
      <p:sp>
        <p:nvSpPr>
          <p:cNvPr id="4" name="Recommendation">
            <a:extLst>
              <a:ext uri="{FF2B5EF4-FFF2-40B4-BE49-F238E27FC236}">
                <a16:creationId xmlns:a16="http://schemas.microsoft.com/office/drawing/2014/main" id="{F22E024A-EF3B-478B-A565-786AC767634C}"/>
              </a:ext>
            </a:extLst>
          </p:cNvPr>
          <p:cNvSpPr>
            <a:spLocks noGrp="1"/>
          </p:cNvSpPr>
          <p:nvPr>
            <p:ph type="body" idx="2" hasCustomPrompt="1"/>
          </p:nvPr>
        </p:nvSpPr>
        <p:spPr>
          <a:xfrm>
            <a:off x="609600" y="3305175"/>
            <a:ext cx="7239000" cy="1190625"/>
          </a:xfrm>
          <a:prstGeom prst="rect">
            <a:avLst/>
          </a:prstGeom>
          <a:noFill/>
          <a:ln w="0">
            <a:noFill/>
            <a:prstDash val="solid"/>
          </a:ln>
        </p:spPr>
        <p:txBody>
          <a:bodyPr wrap="square" lIns="0" tIns="0" rIns="0" bIns="0" anchor="t">
            <a:noAutofit/>
          </a:bodyPr>
          <a:lstStyle>
            <a:lvl1pPr marL="0" indent="0" algn="l">
              <a:buNone/>
              <a:defRPr lang="en-GB" sz="2700" b="1">
                <a:solidFill>
                  <a:schemeClr val="tx1"/>
                </a:solidFill>
                <a:latin typeface="+mn-lt"/>
                <a:ea typeface="+mn-lt"/>
                <a:cs typeface="+mn-lt"/>
              </a:defRPr>
            </a:lvl1pPr>
            <a:lvl2pPr marL="0" indent="0" algn="l">
              <a:buNone/>
              <a:defRPr lang="en-GB" sz="2700" b="1">
                <a:solidFill>
                  <a:schemeClr val="tx1"/>
                </a:solidFill>
                <a:latin typeface="+mn-lt"/>
                <a:ea typeface="+mn-lt"/>
                <a:cs typeface="+mn-lt"/>
              </a:defRPr>
            </a:lvl2pPr>
            <a:lvl3pPr marL="0" indent="0" algn="l">
              <a:buNone/>
              <a:defRPr lang="en-GB" sz="2700" b="1">
                <a:solidFill>
                  <a:schemeClr val="tx1"/>
                </a:solidFill>
                <a:latin typeface="+mn-lt"/>
                <a:ea typeface="+mn-lt"/>
                <a:cs typeface="+mn-lt"/>
              </a:defRPr>
            </a:lvl3pPr>
          </a:lstStyle>
          <a:p>
            <a:pPr marL="0" indent="0" algn="l">
              <a:buNone/>
              <a:defRPr lang="en-GB" sz="2700" b="1">
                <a:solidFill>
                  <a:schemeClr val="tx1"/>
                </a:solidFill>
                <a:latin typeface="+mn-lt"/>
                <a:ea typeface="+mn-lt"/>
                <a:cs typeface="+mn-lt"/>
              </a:defRPr>
            </a:pPr>
            <a:r>
              <a:rPr lang="en-GB" sz="2700" b="1">
                <a:solidFill>
                  <a:schemeClr val="tx1"/>
                </a:solidFill>
                <a:latin typeface="+mn-lt"/>
                <a:ea typeface="+mn-lt"/>
                <a:cs typeface="+mn-lt"/>
              </a:rPr>
              <a:t>[State the proposed action]</a:t>
            </a:r>
          </a:p>
        </p:txBody>
      </p:sp>
      <p:sp>
        <p:nvSpPr>
          <p:cNvPr id="5" name="Supporting reasons">
            <a:extLst>
              <a:ext uri="{FF2B5EF4-FFF2-40B4-BE49-F238E27FC236}">
                <a16:creationId xmlns:a16="http://schemas.microsoft.com/office/drawing/2014/main" id="{48ABCA76-F46B-43BF-85BB-AB2B89EB1D73}"/>
              </a:ext>
            </a:extLst>
          </p:cNvPr>
          <p:cNvSpPr>
            <a:spLocks noGrp="1"/>
          </p:cNvSpPr>
          <p:nvPr>
            <p:ph type="body" idx="3" hasCustomPrompt="1"/>
          </p:nvPr>
        </p:nvSpPr>
        <p:spPr>
          <a:xfrm>
            <a:off x="609600" y="4752975"/>
            <a:ext cx="7239000" cy="1190625"/>
          </a:xfrm>
          <a:prstGeom prst="rect">
            <a:avLst/>
          </a:prstGeom>
          <a:noFill/>
          <a:ln w="0">
            <a:noFill/>
            <a:prstDash val="solid"/>
          </a:ln>
        </p:spPr>
        <p:txBody>
          <a:bodyPr wrap="square" lIns="0" tIns="0" rIns="0" bIns="0" anchor="t">
            <a:noAutofit/>
          </a:bodyPr>
          <a:lstStyle>
            <a:lvl1pPr marL="0" indent="0" algn="l">
              <a:buNone/>
              <a:defRPr lang="en-GB" sz="2250">
                <a:solidFill>
                  <a:schemeClr val="tx1"/>
                </a:solidFill>
                <a:latin typeface="+mn-lt"/>
                <a:ea typeface="+mn-lt"/>
                <a:cs typeface="+mn-lt"/>
              </a:defRPr>
            </a:lvl1pPr>
            <a:lvl2pPr marL="0" indent="0" algn="l">
              <a:buNone/>
              <a:defRPr lang="en-GB" sz="2250">
                <a:solidFill>
                  <a:schemeClr val="tx1"/>
                </a:solidFill>
                <a:latin typeface="+mn-lt"/>
                <a:ea typeface="+mn-lt"/>
                <a:cs typeface="+mn-lt"/>
              </a:defRPr>
            </a:lvl2pPr>
            <a:lvl3pPr marL="0" indent="0" algn="l">
              <a:buNone/>
              <a:defRPr lang="en-GB" sz="2250">
                <a:solidFill>
                  <a:schemeClr val="tx1"/>
                </a:solidFill>
                <a:latin typeface="+mn-lt"/>
                <a:ea typeface="+mn-lt"/>
                <a:cs typeface="+mn-lt"/>
              </a:defRPr>
            </a:lvl3pPr>
          </a:lstStyle>
          <a:p>
            <a:pPr marL="0" indent="0" algn="l">
              <a:buNone/>
              <a:defRPr lang="en-GB" sz="2250">
                <a:solidFill>
                  <a:schemeClr val="tx1"/>
                </a:solidFill>
                <a:latin typeface="+mn-lt"/>
                <a:ea typeface="+mn-lt"/>
                <a:cs typeface="+mn-lt"/>
              </a:defRPr>
            </a:pPr>
            <a:r>
              <a:rPr lang="en-GB" sz="2250">
                <a:solidFill>
                  <a:schemeClr val="tx1"/>
                </a:solidFill>
                <a:latin typeface="+mn-lt"/>
                <a:ea typeface="+mn-lt"/>
                <a:cs typeface="+mn-lt"/>
              </a:rPr>
              <a:t>[Brief reason or supporting evidence]</a:t>
            </a:r>
          </a:p>
        </p:txBody>
      </p:sp>
      <p:sp>
        <p:nvSpPr>
          <p:cNvPr id="6" name="Decision heading">
            <a:extLst>
              <a:ext uri="{FF2B5EF4-FFF2-40B4-BE49-F238E27FC236}">
                <a16:creationId xmlns:a16="http://schemas.microsoft.com/office/drawing/2014/main" id="{5B5B59A0-280B-4A02-B6CE-19634345F6F4}"/>
              </a:ext>
            </a:extLst>
          </p:cNvPr>
          <p:cNvSpPr>
            <a:spLocks noGrp="1"/>
          </p:cNvSpPr>
          <p:nvPr>
            <p:ph type="body" idx="4" hasCustomPrompt="1"/>
          </p:nvPr>
        </p:nvSpPr>
        <p:spPr>
          <a:xfrm>
            <a:off x="8591550" y="2800350"/>
            <a:ext cx="2724150" cy="781050"/>
          </a:xfrm>
          <a:prstGeom prst="rect">
            <a:avLst/>
          </a:prstGeom>
          <a:noFill/>
          <a:ln w="0">
            <a:noFill/>
            <a:prstDash val="solid"/>
          </a:ln>
        </p:spPr>
        <p:txBody>
          <a:bodyPr wrap="square" lIns="0" tIns="0" rIns="0" bIns="0" anchor="t">
            <a:noAutofit/>
          </a:bodyPr>
          <a:lstStyle>
            <a:lvl1pPr marL="0" indent="0" algn="l">
              <a:buNone/>
              <a:defRPr lang="en-GB" sz="2250" b="1">
                <a:solidFill>
                  <a:schemeClr val="accent1"/>
                </a:solidFill>
                <a:latin typeface="+mn-lt"/>
                <a:ea typeface="+mn-lt"/>
                <a:cs typeface="+mn-lt"/>
              </a:defRPr>
            </a:lvl1pPr>
            <a:lvl2pPr marL="0" indent="0" algn="l">
              <a:buNone/>
              <a:defRPr lang="en-GB" sz="2250" b="1">
                <a:solidFill>
                  <a:schemeClr val="accent1"/>
                </a:solidFill>
                <a:latin typeface="+mn-lt"/>
                <a:ea typeface="+mn-lt"/>
                <a:cs typeface="+mn-lt"/>
              </a:defRPr>
            </a:lvl2pPr>
            <a:lvl3pPr marL="0" indent="0" algn="l">
              <a:buNone/>
              <a:defRPr lang="en-GB" sz="2250" b="1">
                <a:solidFill>
                  <a:schemeClr val="accent1"/>
                </a:solidFill>
                <a:latin typeface="+mn-lt"/>
                <a:ea typeface="+mn-lt"/>
                <a:cs typeface="+mn-lt"/>
              </a:defRPr>
            </a:lvl3pPr>
          </a:lstStyle>
          <a:p>
            <a:pPr marL="0" indent="0" algn="l">
              <a:buNone/>
              <a:defRPr lang="en-GB" sz="2250" b="1">
                <a:solidFill>
                  <a:schemeClr val="accent1"/>
                </a:solidFill>
                <a:latin typeface="+mn-lt"/>
                <a:ea typeface="+mn-lt"/>
                <a:cs typeface="+mn-lt"/>
              </a:defRPr>
            </a:pPr>
            <a:r>
              <a:rPr lang="en-GB" sz="2250" b="1">
                <a:solidFill>
                  <a:schemeClr val="accent1"/>
                </a:solidFill>
                <a:latin typeface="+mn-lt"/>
                <a:ea typeface="+mn-lt"/>
                <a:cs typeface="+mn-lt"/>
              </a:rPr>
              <a:t>Decision required</a:t>
            </a:r>
          </a:p>
        </p:txBody>
      </p:sp>
      <p:sp>
        <p:nvSpPr>
          <p:cNvPr id="7" name="Decision required">
            <a:extLst>
              <a:ext uri="{FF2B5EF4-FFF2-40B4-BE49-F238E27FC236}">
                <a16:creationId xmlns:a16="http://schemas.microsoft.com/office/drawing/2014/main" id="{02F9F87B-E4D3-4D6D-BA0B-1E2228887843}"/>
              </a:ext>
            </a:extLst>
          </p:cNvPr>
          <p:cNvSpPr>
            <a:spLocks noGrp="1"/>
          </p:cNvSpPr>
          <p:nvPr>
            <p:ph type="body" idx="5" hasCustomPrompt="1"/>
          </p:nvPr>
        </p:nvSpPr>
        <p:spPr>
          <a:xfrm>
            <a:off x="8591550" y="3790950"/>
            <a:ext cx="2724150" cy="2019300"/>
          </a:xfrm>
          <a:prstGeom prst="rect">
            <a:avLst/>
          </a:prstGeom>
          <a:noFill/>
          <a:ln w="0">
            <a:noFill/>
            <a:prstDash val="solid"/>
          </a:ln>
        </p:spPr>
        <p:txBody>
          <a:bodyPr wrap="square" lIns="0" tIns="0" rIns="0" bIns="0" anchor="t">
            <a:noAutofit/>
          </a:bodyPr>
          <a:lstStyle>
            <a:lvl1pPr marL="0" indent="0" algn="l">
              <a:buNone/>
              <a:defRPr lang="en-GB" sz="2250">
                <a:solidFill>
                  <a:schemeClr val="tx1"/>
                </a:solidFill>
                <a:latin typeface="+mn-lt"/>
                <a:ea typeface="+mn-lt"/>
                <a:cs typeface="+mn-lt"/>
              </a:defRPr>
            </a:lvl1pPr>
            <a:lvl2pPr marL="0" indent="0" algn="l">
              <a:buNone/>
              <a:defRPr lang="en-GB" sz="2250">
                <a:solidFill>
                  <a:schemeClr val="tx1"/>
                </a:solidFill>
                <a:latin typeface="+mn-lt"/>
                <a:ea typeface="+mn-lt"/>
                <a:cs typeface="+mn-lt"/>
              </a:defRPr>
            </a:lvl2pPr>
            <a:lvl3pPr marL="0" indent="0" algn="l">
              <a:buNone/>
              <a:defRPr lang="en-GB" sz="2250">
                <a:solidFill>
                  <a:schemeClr val="tx1"/>
                </a:solidFill>
                <a:latin typeface="+mn-lt"/>
                <a:ea typeface="+mn-lt"/>
                <a:cs typeface="+mn-lt"/>
              </a:defRPr>
            </a:lvl3pPr>
          </a:lstStyle>
          <a:p>
            <a:pPr marL="0" indent="0" algn="l">
              <a:buNone/>
              <a:defRPr lang="en-GB" sz="2250">
                <a:solidFill>
                  <a:schemeClr val="tx1"/>
                </a:solidFill>
                <a:latin typeface="+mn-lt"/>
                <a:ea typeface="+mn-lt"/>
                <a:cs typeface="+mn-lt"/>
              </a:defRPr>
            </a:pPr>
            <a:r>
              <a:rPr lang="en-GB" sz="2250">
                <a:solidFill>
                  <a:schemeClr val="tx1"/>
                </a:solidFill>
                <a:latin typeface="+mn-lt"/>
                <a:ea typeface="+mn-lt"/>
                <a:cs typeface="+mn-lt"/>
              </a:rPr>
              <a:t>[Decision, owner and date]</a:t>
            </a:r>
          </a:p>
        </p:txBody>
      </p:sp>
      <p:sp>
        <p:nvSpPr>
          <p:cNvPr id="8" name="Footer">
            <a:extLst>
              <a:ext uri="{FF2B5EF4-FFF2-40B4-BE49-F238E27FC236}">
                <a16:creationId xmlns:a16="http://schemas.microsoft.com/office/drawing/2014/main" id="{38B32FE1-83B5-4FBA-842D-F7B2A3EA0146}"/>
              </a:ext>
            </a:extLst>
          </p:cNvPr>
          <p:cNvSpPr>
            <a:spLocks noGrp="1"/>
          </p:cNvSpPr>
          <p:nvPr>
            <p:ph type="ftr" idx="90"/>
          </p:nvPr>
        </p:nvSpPr>
        <p:spPr>
          <a:xfrm>
            <a:off x="609600" y="6486525"/>
            <a:ext cx="8953500" cy="209550"/>
          </a:xfrm>
          <a:prstGeom prst="rect">
            <a:avLst/>
          </a:prstGeom>
          <a:noFill/>
          <a:ln w="0">
            <a:noFill/>
            <a:prstDash val="solid"/>
          </a:ln>
        </p:spPr>
        <p:txBody>
          <a:bodyPr wrap="square" lIns="0" tIns="0" rIns="0" bIns="0" anchor="t">
            <a:noAutofit/>
          </a:bodyPr>
          <a:lstStyle>
            <a:lvl1pPr marL="0" indent="0" algn="l">
              <a:buNone/>
              <a:defRPr lang="en-GB" sz="1400">
                <a:solidFill>
                  <a:schemeClr val="tx2"/>
                </a:solidFill>
                <a:latin typeface="+mn-lt"/>
                <a:ea typeface="+mn-lt"/>
                <a:cs typeface="+mn-lt"/>
              </a:defRPr>
            </a:lvl1pPr>
            <a:lvl2pPr marL="0" indent="0" algn="l">
              <a:buNone/>
              <a:defRPr lang="en-GB" sz="1400">
                <a:solidFill>
                  <a:schemeClr val="tx2"/>
                </a:solidFill>
                <a:latin typeface="+mn-lt"/>
                <a:ea typeface="+mn-lt"/>
                <a:cs typeface="+mn-lt"/>
              </a:defRPr>
            </a:lvl2pPr>
            <a:lvl3pPr marL="0" indent="0" algn="l">
              <a:buNone/>
              <a:defRPr lang="en-GB" sz="1400">
                <a:solidFill>
                  <a:schemeClr val="tx2"/>
                </a:solidFill>
                <a:latin typeface="+mn-lt"/>
                <a:ea typeface="+mn-lt"/>
                <a:cs typeface="+mn-lt"/>
              </a:defRPr>
            </a:lvl3pPr>
          </a:lstStyle>
          <a:p>
            <a:pPr marL="0" indent="0" algn="l">
              <a:buNone/>
              <a:defRPr lang="en-GB" sz="1400">
                <a:solidFill>
                  <a:schemeClr val="tx2"/>
                </a:solidFill>
                <a:latin typeface="+mn-lt"/>
                <a:ea typeface="+mn-lt"/>
                <a:cs typeface="+mn-lt"/>
              </a:defRPr>
            </a:pPr>
            <a:r>
              <a:rPr lang="en-GB" sz="1400">
                <a:solidFill>
                  <a:schemeClr val="tx2"/>
                </a:solidFill>
                <a:latin typeface="+mn-lt"/>
                <a:ea typeface="+mn-lt"/>
                <a:cs typeface="+mn-lt"/>
              </a:rPr>
              <a:t>SBSA | [Presentation title]</a:t>
            </a:r>
          </a:p>
        </p:txBody>
      </p:sp>
      <p:sp>
        <p:nvSpPr>
          <p:cNvPr id="9" name="Slide number">
            <a:extLst>
              <a:ext uri="{FF2B5EF4-FFF2-40B4-BE49-F238E27FC236}">
                <a16:creationId xmlns:a16="http://schemas.microsoft.com/office/drawing/2014/main" id="{B14AA0C2-472D-4E1C-804F-390446878312}"/>
              </a:ext>
            </a:extLst>
          </p:cNvPr>
          <p:cNvSpPr>
            <a:spLocks noGrp="1"/>
          </p:cNvSpPr>
          <p:nvPr>
            <p:ph type="sldNum" idx="92"/>
          </p:nvPr>
        </p:nvSpPr>
        <p:spPr>
          <a:xfrm>
            <a:off x="10820400" y="6486525"/>
            <a:ext cx="762000" cy="209550"/>
          </a:xfrm>
          <a:prstGeom prst="rect">
            <a:avLst/>
          </a:prstGeom>
          <a:noFill/>
          <a:ln w="0">
            <a:noFill/>
            <a:prstDash val="solid"/>
          </a:ln>
        </p:spPr>
        <p:txBody>
          <a:bodyPr wrap="square" lIns="0" tIns="0" rIns="0" bIns="0" anchor="t">
            <a:noAutofit/>
          </a:bodyPr>
          <a:lstStyle>
            <a:lvl1pPr marL="0" indent="0" algn="r">
              <a:buNone/>
              <a:defRPr lang="en-GB" sz="1400">
                <a:solidFill>
                  <a:schemeClr val="tx2"/>
                </a:solidFill>
                <a:latin typeface="+mn-lt"/>
              </a:defRPr>
            </a:lvl1pPr>
            <a:lvl2pPr marL="0" indent="0" algn="r">
              <a:buNone/>
              <a:defRPr lang="en-GB" sz="1400">
                <a:solidFill>
                  <a:schemeClr val="tx2"/>
                </a:solidFill>
                <a:latin typeface="+mn-lt"/>
              </a:defRPr>
            </a:lvl2pPr>
            <a:lvl3pPr marL="0" indent="0" algn="r">
              <a:buNone/>
              <a:defRPr lang="en-GB" sz="1400">
                <a:solidFill>
                  <a:schemeClr val="tx2"/>
                </a:solidFill>
                <a:latin typeface="+mn-lt"/>
              </a:defRPr>
            </a:lvl3pPr>
          </a:lstStyle>
          <a:p>
            <a:pPr marL="0" indent="0" algn="r">
              <a:buNone/>
              <a:defRPr lang="en-GB" sz="1400">
                <a:solidFill>
                  <a:schemeClr val="tx2"/>
                </a:solidFill>
                <a:latin typeface="+mn-lt"/>
              </a:defRPr>
            </a:pPr>
            <a:fld id="{29198F8B-A0EE-4E75-A5EC-F59141366035}" type="slidenum">
              <a:rPr lang="en-GB" sz="1400">
                <a:latin typeface="+mn-lt"/>
              </a:rPr>
              <a:t>‹#›</a:t>
            </a:fld>
            <a:endParaRPr lang="en-GB" sz="1400">
              <a:latin typeface="+mn-lt"/>
            </a:endParaRPr>
          </a:p>
        </p:txBody>
      </p:sp>
    </p:spTree>
    <p:extLst>
      <p:ext uri="{BB962C8B-B14F-4D97-AF65-F5344CB8AC3E}">
        <p14:creationId xmlns:p14="http://schemas.microsoft.com/office/powerpoint/2010/main" val="405197286"/>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12 Closing and contact" preserve="1" userDrawn="1">
  <p:cSld name="12 Closing and contact">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p:blipFill>
        <p:spPr>
          <a:xfrm>
            <a:off x="7581900" y="590550"/>
            <a:ext cx="4000500" cy="927850"/>
          </a:xfrm>
          <a:prstGeom prst="rect">
            <a:avLst/>
          </a:prstGeom>
        </p:spPr>
      </p:pic>
      <p:sp>
        <p:nvSpPr>
          <p:cNvPr id="2" name="Closing accent">
            <a:extLst>
              <a:ext uri="{FF2B5EF4-FFF2-40B4-BE49-F238E27FC236}">
                <a16:creationId xmlns:a16="http://schemas.microsoft.com/office/drawing/2014/main" id="{23C687A2-696A-48D4-8EAC-BF73C4250B42}"/>
              </a:ext>
            </a:extLst>
          </p:cNvPr>
          <p:cNvSpPr>
            <a:spLocks noGrp="1"/>
          </p:cNvSpPr>
          <p:nvPr/>
        </p:nvSpPr>
        <p:spPr>
          <a:xfrm>
            <a:off x="609600" y="6315075"/>
            <a:ext cx="10972800" cy="57150"/>
          </a:xfrm>
          <a:prstGeom prst="rect">
            <a:avLst/>
          </a:prstGeom>
          <a:solidFill>
            <a:schemeClr val="accent1"/>
          </a:solidFill>
          <a:ln w="0">
            <a:noFill/>
            <a:prstDash val="solid"/>
          </a:ln>
        </p:spPr>
        <p:txBody>
          <a:bodyPr/>
          <a:lstStyle/>
          <a:p>
            <a:endParaRPr lang="en-GB"/>
          </a:p>
        </p:txBody>
      </p:sp>
      <p:sp>
        <p:nvSpPr>
          <p:cNvPr id="3" name="Title">
            <a:extLst>
              <a:ext uri="{FF2B5EF4-FFF2-40B4-BE49-F238E27FC236}">
                <a16:creationId xmlns:a16="http://schemas.microsoft.com/office/drawing/2014/main" id="{33DFC541-646A-460C-92E4-14258378A9F2}"/>
              </a:ext>
            </a:extLst>
          </p:cNvPr>
          <p:cNvSpPr>
            <a:spLocks noGrp="1"/>
          </p:cNvSpPr>
          <p:nvPr>
            <p:ph type="title" hasCustomPrompt="1"/>
          </p:nvPr>
        </p:nvSpPr>
        <p:spPr>
          <a:xfrm>
            <a:off x="609600" y="2362200"/>
            <a:ext cx="10668000" cy="952500"/>
          </a:xfrm>
          <a:prstGeom prst="rect">
            <a:avLst/>
          </a:prstGeom>
          <a:noFill/>
          <a:ln w="0">
            <a:noFill/>
            <a:prstDash val="solid"/>
          </a:ln>
        </p:spPr>
        <p:txBody>
          <a:bodyPr wrap="square" lIns="0" tIns="0" rIns="0" bIns="0" anchor="t">
            <a:noAutofit/>
          </a:bodyPr>
          <a:lstStyle>
            <a:lvl1pPr marL="0" indent="0" algn="l">
              <a:buNone/>
              <a:defRPr lang="en-GB" sz="5100" b="1">
                <a:solidFill>
                  <a:schemeClr val="accent1"/>
                </a:solidFill>
                <a:latin typeface="+mj-lt"/>
                <a:ea typeface="+mn-lt"/>
                <a:cs typeface="+mn-lt"/>
              </a:defRPr>
            </a:lvl1pPr>
            <a:lvl2pPr marL="0" indent="0" algn="l">
              <a:buNone/>
              <a:defRPr lang="en-GB" sz="5100" b="1">
                <a:solidFill>
                  <a:schemeClr val="accent1"/>
                </a:solidFill>
                <a:latin typeface="+mj-lt"/>
                <a:ea typeface="+mn-lt"/>
                <a:cs typeface="+mn-lt"/>
              </a:defRPr>
            </a:lvl2pPr>
            <a:lvl3pPr marL="0" indent="0" algn="l">
              <a:buNone/>
              <a:defRPr lang="en-GB" sz="5100" b="1">
                <a:solidFill>
                  <a:schemeClr val="accent1"/>
                </a:solidFill>
                <a:latin typeface="+mj-lt"/>
                <a:ea typeface="+mn-lt"/>
                <a:cs typeface="+mn-lt"/>
              </a:defRPr>
            </a:lvl3pPr>
          </a:lstStyle>
          <a:p>
            <a:pPr marL="0" indent="0" algn="l">
              <a:buNone/>
              <a:defRPr lang="en-GB" sz="5100" b="1">
                <a:solidFill>
                  <a:schemeClr val="accent1"/>
                </a:solidFill>
                <a:latin typeface="+mj-lt"/>
                <a:ea typeface="+mn-lt"/>
                <a:cs typeface="+mn-lt"/>
              </a:defRPr>
            </a:pPr>
            <a:r>
              <a:rPr lang="en-GB" sz="5100" b="1">
                <a:solidFill>
                  <a:schemeClr val="accent1"/>
                </a:solidFill>
                <a:latin typeface="+mj-lt"/>
                <a:ea typeface="+mn-lt"/>
                <a:cs typeface="+mn-lt"/>
              </a:rPr>
              <a:t>Closing message</a:t>
            </a:r>
          </a:p>
        </p:txBody>
      </p:sp>
      <p:sp>
        <p:nvSpPr>
          <p:cNvPr id="4" name="Contact details">
            <a:extLst>
              <a:ext uri="{FF2B5EF4-FFF2-40B4-BE49-F238E27FC236}">
                <a16:creationId xmlns:a16="http://schemas.microsoft.com/office/drawing/2014/main" id="{612F6783-AB15-488B-B1BF-61D265F914EA}"/>
              </a:ext>
            </a:extLst>
          </p:cNvPr>
          <p:cNvSpPr>
            <a:spLocks noGrp="1"/>
          </p:cNvSpPr>
          <p:nvPr>
            <p:ph type="body" idx="1" hasCustomPrompt="1"/>
          </p:nvPr>
        </p:nvSpPr>
        <p:spPr>
          <a:xfrm>
            <a:off x="609600" y="3800475"/>
            <a:ext cx="7181850" cy="1190625"/>
          </a:xfrm>
          <a:prstGeom prst="rect">
            <a:avLst/>
          </a:prstGeom>
          <a:noFill/>
          <a:ln w="0">
            <a:noFill/>
            <a:prstDash val="solid"/>
          </a:ln>
        </p:spPr>
        <p:txBody>
          <a:bodyPr wrap="square" lIns="0" tIns="0" rIns="0" bIns="0" anchor="t">
            <a:noAutofit/>
          </a:bodyPr>
          <a:lstStyle>
            <a:lvl1pPr marL="0" indent="0" algn="l">
              <a:buNone/>
              <a:defRPr lang="en-GB" sz="2400">
                <a:solidFill>
                  <a:schemeClr val="tx1"/>
                </a:solidFill>
                <a:latin typeface="+mn-lt"/>
                <a:ea typeface="+mn-lt"/>
                <a:cs typeface="+mn-lt"/>
              </a:defRPr>
            </a:lvl1pPr>
            <a:lvl2pPr marL="0" indent="0" algn="l">
              <a:buNone/>
              <a:defRPr lang="en-GB" sz="2400">
                <a:solidFill>
                  <a:schemeClr val="tx1"/>
                </a:solidFill>
                <a:latin typeface="+mn-lt"/>
                <a:ea typeface="+mn-lt"/>
                <a:cs typeface="+mn-lt"/>
              </a:defRPr>
            </a:lvl2pPr>
            <a:lvl3pPr marL="0" indent="0" algn="l">
              <a:buNone/>
              <a:defRPr lang="en-GB" sz="2400">
                <a:solidFill>
                  <a:schemeClr val="tx1"/>
                </a:solidFill>
                <a:latin typeface="+mn-lt"/>
                <a:ea typeface="+mn-lt"/>
                <a:cs typeface="+mn-lt"/>
              </a:defRPr>
            </a:lvl3pPr>
          </a:lstStyle>
          <a:p>
            <a:pPr marL="0" indent="0" algn="l">
              <a:buNone/>
              <a:defRPr lang="en-GB" sz="2400">
                <a:solidFill>
                  <a:schemeClr val="tx1"/>
                </a:solidFill>
                <a:latin typeface="+mn-lt"/>
                <a:ea typeface="+mn-lt"/>
                <a:cs typeface="+mn-lt"/>
              </a:defRPr>
            </a:pPr>
            <a:r>
              <a:rPr lang="en-GB" sz="2400">
                <a:solidFill>
                  <a:schemeClr val="tx1"/>
                </a:solidFill>
                <a:latin typeface="+mn-lt"/>
                <a:ea typeface="+mn-lt"/>
                <a:cs typeface="+mn-lt"/>
              </a:rPr>
              <a:t>[Name / role]</a:t>
            </a:r>
          </a:p>
          <a:p>
            <a:pPr marL="0" indent="0" algn="l">
              <a:buNone/>
              <a:defRPr lang="en-GB" sz="2400">
                <a:solidFill>
                  <a:schemeClr val="tx1"/>
                </a:solidFill>
                <a:latin typeface="+mn-lt"/>
                <a:ea typeface="+mn-lt"/>
                <a:cs typeface="+mn-lt"/>
              </a:defRPr>
            </a:pPr>
            <a:r>
              <a:rPr lang="en-GB" sz="2400">
                <a:solidFill>
                  <a:schemeClr val="tx1"/>
                </a:solidFill>
                <a:latin typeface="+mn-lt"/>
                <a:ea typeface="+mn-lt"/>
                <a:cs typeface="+mn-lt"/>
              </a:rPr>
              <a:t>[Email or contact route]</a:t>
            </a:r>
          </a:p>
        </p:txBody>
      </p:sp>
      <p:sp>
        <p:nvSpPr>
          <p:cNvPr id="5" name="Partner logo">
            <a:extLst>
              <a:ext uri="{FF2B5EF4-FFF2-40B4-BE49-F238E27FC236}">
                <a16:creationId xmlns:a16="http://schemas.microsoft.com/office/drawing/2014/main" id="{EA5EEBBF-A461-4F24-A8BB-F146E455C462}"/>
              </a:ext>
            </a:extLst>
          </p:cNvPr>
          <p:cNvSpPr>
            <a:spLocks noGrp="1"/>
          </p:cNvSpPr>
          <p:nvPr>
            <p:ph type="pic" idx="2" hasCustomPrompt="1"/>
          </p:nvPr>
        </p:nvSpPr>
        <p:spPr>
          <a:xfrm>
            <a:off x="9001125" y="5095875"/>
            <a:ext cx="2581275" cy="771525"/>
          </a:xfrm>
          <a:prstGeom prst="rect">
            <a:avLst/>
          </a:prstGeom>
          <a:solidFill>
            <a:schemeClr val="bg2"/>
          </a:solidFill>
          <a:ln w="14288">
            <a:solidFill>
              <a:schemeClr val="accent5"/>
            </a:solidFill>
            <a:prstDash val="dash"/>
          </a:ln>
        </p:spPr>
        <p:txBody>
          <a:bodyPr wrap="square" lIns="0" tIns="0" rIns="0" bIns="0" anchor="ctr">
            <a:noAutofit/>
          </a:bodyPr>
          <a:lstStyle>
            <a:lvl1pPr marL="0" indent="0" algn="ctr">
              <a:buNone/>
              <a:defRPr lang="en-GB" sz="1500">
                <a:solidFill>
                  <a:schemeClr val="tx2"/>
                </a:solidFill>
                <a:latin typeface="+mn-lt"/>
                <a:ea typeface="+mn-lt"/>
                <a:cs typeface="+mn-lt"/>
              </a:defRPr>
            </a:lvl1pPr>
            <a:lvl2pPr marL="0" indent="0" algn="ctr">
              <a:buNone/>
              <a:defRPr lang="en-GB" sz="1500">
                <a:solidFill>
                  <a:schemeClr val="tx2"/>
                </a:solidFill>
                <a:latin typeface="+mn-lt"/>
                <a:ea typeface="+mn-lt"/>
                <a:cs typeface="+mn-lt"/>
              </a:defRPr>
            </a:lvl2pPr>
            <a:lvl3pPr marL="0" indent="0" algn="ctr">
              <a:buNone/>
              <a:defRPr lang="en-GB" sz="1500">
                <a:solidFill>
                  <a:schemeClr val="tx2"/>
                </a:solidFill>
                <a:latin typeface="+mn-lt"/>
                <a:ea typeface="+mn-lt"/>
                <a:cs typeface="+mn-lt"/>
              </a:defRPr>
            </a:lvl3pPr>
          </a:lstStyle>
          <a:p>
            <a:pPr marL="0" indent="0" algn="ctr">
              <a:buNone/>
              <a:defRPr lang="en-GB" sz="1500">
                <a:solidFill>
                  <a:schemeClr val="tx2"/>
                </a:solidFill>
                <a:latin typeface="+mn-lt"/>
                <a:ea typeface="+mn-lt"/>
                <a:cs typeface="+mn-lt"/>
              </a:defRPr>
            </a:pPr>
            <a:r>
              <a:rPr lang="en-GB" sz="1500">
                <a:solidFill>
                  <a:schemeClr val="tx2"/>
                </a:solidFill>
                <a:latin typeface="+mn-lt"/>
                <a:ea typeface="+mn-lt"/>
                <a:cs typeface="+mn-lt"/>
              </a:rPr>
              <a:t>[Optional partner logo]</a:t>
            </a:r>
          </a:p>
        </p:txBody>
      </p:sp>
    </p:spTree>
    <p:extLst>
      <p:ext uri="{BB962C8B-B14F-4D97-AF65-F5344CB8AC3E}">
        <p14:creationId xmlns:p14="http://schemas.microsoft.com/office/powerpoint/2010/main" val="62789777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3 Blank branded slide" preserve="1" userDrawn="1">
  <p:cSld name="13 Blank branded slide">
    <p:bg>
      <p:bgPr>
        <a:solidFill>
          <a:schemeClr val="bg1"/>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F751C0DA-D66C-424B-B786-8F15A23F9639}"/>
              </a:ext>
            </a:extLst>
          </p:cNvPr>
          <p:cNvSpPr>
            <a:spLocks noGrp="1"/>
          </p:cNvSpPr>
          <p:nvPr>
            <p:ph type="title" hasCustomPrompt="1"/>
          </p:nvPr>
        </p:nvSpPr>
        <p:spPr>
          <a:xfrm>
            <a:off x="609600" y="1323975"/>
            <a:ext cx="10972800" cy="1219200"/>
          </a:xfrm>
          <a:prstGeom prst="rect">
            <a:avLst/>
          </a:prstGeom>
          <a:noFill/>
          <a:ln w="0">
            <a:noFill/>
            <a:prstDash val="solid"/>
          </a:ln>
        </p:spPr>
        <p:txBody>
          <a:bodyPr wrap="square" lIns="0" tIns="0" rIns="0" bIns="0" anchor="t">
            <a:noAutofit/>
          </a:bodyPr>
          <a:lstStyle>
            <a:lvl1pPr algn="l">
              <a:lnSpc>
                <a:spcPct val="105000"/>
              </a:lnSpc>
              <a:buNone/>
              <a:defRPr lang="en-GB" sz="4200" b="1">
                <a:solidFill>
                  <a:schemeClr val="accent1"/>
                </a:solidFill>
                <a:latin typeface="+mj-lt"/>
                <a:ea typeface="+mn-lt"/>
                <a:cs typeface="+mn-lt"/>
              </a:defRPr>
            </a:lvl1pPr>
            <a:lvl2pPr algn="l">
              <a:lnSpc>
                <a:spcPct val="105000"/>
              </a:lnSpc>
              <a:buNone/>
              <a:defRPr lang="en-GB" sz="4200" b="1">
                <a:solidFill>
                  <a:schemeClr val="accent1"/>
                </a:solidFill>
                <a:latin typeface="+mj-lt"/>
                <a:ea typeface="+mn-lt"/>
                <a:cs typeface="+mn-lt"/>
              </a:defRPr>
            </a:lvl2pPr>
            <a:lvl3pPr algn="l">
              <a:lnSpc>
                <a:spcPct val="105000"/>
              </a:lnSpc>
              <a:buNone/>
              <a:defRPr lang="en-GB" sz="4200" b="1">
                <a:solidFill>
                  <a:schemeClr val="accent1"/>
                </a:solidFill>
                <a:latin typeface="+mj-lt"/>
                <a:ea typeface="+mn-lt"/>
                <a:cs typeface="+mn-lt"/>
              </a:defRPr>
            </a:lvl3pPr>
          </a:lstStyle>
          <a:p>
            <a:pPr algn="l">
              <a:lnSpc>
                <a:spcPct val="105000"/>
              </a:lnSpc>
              <a:buNone/>
              <a:defRPr lang="en-GB" sz="4200" b="1">
                <a:solidFill>
                  <a:schemeClr val="accent1"/>
                </a:solidFill>
                <a:latin typeface="+mj-lt"/>
                <a:ea typeface="+mn-lt"/>
                <a:cs typeface="+mn-lt"/>
              </a:defRPr>
            </a:pPr>
            <a:r>
              <a:rPr lang="en-GB" sz="4200" b="1">
                <a:solidFill>
                  <a:schemeClr val="accent1"/>
                </a:solidFill>
                <a:latin typeface="+mj-lt"/>
                <a:ea typeface="+mn-lt"/>
                <a:cs typeface="+mn-lt"/>
              </a:rPr>
              <a:t>Slide title</a:t>
            </a:r>
          </a:p>
        </p:txBody>
      </p:sp>
      <p:sp>
        <p:nvSpPr>
          <p:cNvPr id="2" name="Footer">
            <a:extLst>
              <a:ext uri="{FF2B5EF4-FFF2-40B4-BE49-F238E27FC236}">
                <a16:creationId xmlns:a16="http://schemas.microsoft.com/office/drawing/2014/main" id="{758336B9-AA40-4712-A72B-52DE829BD082}"/>
              </a:ext>
            </a:extLst>
          </p:cNvPr>
          <p:cNvSpPr>
            <a:spLocks noGrp="1"/>
          </p:cNvSpPr>
          <p:nvPr>
            <p:ph type="ftr" idx="90"/>
          </p:nvPr>
        </p:nvSpPr>
        <p:spPr>
          <a:xfrm>
            <a:off x="609600" y="6486525"/>
            <a:ext cx="8953500" cy="209550"/>
          </a:xfrm>
          <a:prstGeom prst="rect">
            <a:avLst/>
          </a:prstGeom>
          <a:noFill/>
          <a:ln w="0">
            <a:noFill/>
            <a:prstDash val="solid"/>
          </a:ln>
        </p:spPr>
        <p:txBody>
          <a:bodyPr wrap="square" lIns="0" tIns="0" rIns="0" bIns="0" anchor="t">
            <a:noAutofit/>
          </a:bodyPr>
          <a:lstStyle>
            <a:lvl1pPr marL="0" indent="0" algn="l">
              <a:buNone/>
              <a:defRPr lang="en-GB" sz="1400">
                <a:solidFill>
                  <a:schemeClr val="tx2"/>
                </a:solidFill>
                <a:latin typeface="+mn-lt"/>
                <a:ea typeface="+mn-lt"/>
                <a:cs typeface="+mn-lt"/>
              </a:defRPr>
            </a:lvl1pPr>
            <a:lvl2pPr marL="0" indent="0" algn="l">
              <a:buNone/>
              <a:defRPr lang="en-GB" sz="1400">
                <a:solidFill>
                  <a:schemeClr val="tx2"/>
                </a:solidFill>
                <a:latin typeface="+mn-lt"/>
                <a:ea typeface="+mn-lt"/>
                <a:cs typeface="+mn-lt"/>
              </a:defRPr>
            </a:lvl2pPr>
            <a:lvl3pPr marL="0" indent="0" algn="l">
              <a:buNone/>
              <a:defRPr lang="en-GB" sz="1400">
                <a:solidFill>
                  <a:schemeClr val="tx2"/>
                </a:solidFill>
                <a:latin typeface="+mn-lt"/>
                <a:ea typeface="+mn-lt"/>
                <a:cs typeface="+mn-lt"/>
              </a:defRPr>
            </a:lvl3pPr>
          </a:lstStyle>
          <a:p>
            <a:pPr marL="0" indent="0" algn="l">
              <a:buNone/>
              <a:defRPr lang="en-GB" sz="1400">
                <a:solidFill>
                  <a:schemeClr val="tx2"/>
                </a:solidFill>
                <a:latin typeface="+mn-lt"/>
                <a:ea typeface="+mn-lt"/>
                <a:cs typeface="+mn-lt"/>
              </a:defRPr>
            </a:pPr>
            <a:r>
              <a:rPr lang="en-GB" sz="1400">
                <a:solidFill>
                  <a:schemeClr val="tx2"/>
                </a:solidFill>
                <a:latin typeface="+mn-lt"/>
                <a:ea typeface="+mn-lt"/>
                <a:cs typeface="+mn-lt"/>
              </a:rPr>
              <a:t>SBSA | [Presentation title]</a:t>
            </a:r>
          </a:p>
        </p:txBody>
      </p:sp>
      <p:sp>
        <p:nvSpPr>
          <p:cNvPr id="3" name="Slide number">
            <a:extLst>
              <a:ext uri="{FF2B5EF4-FFF2-40B4-BE49-F238E27FC236}">
                <a16:creationId xmlns:a16="http://schemas.microsoft.com/office/drawing/2014/main" id="{54D043F6-E9D7-4C72-B05A-4E687D8F78D7}"/>
              </a:ext>
            </a:extLst>
          </p:cNvPr>
          <p:cNvSpPr>
            <a:spLocks noGrp="1"/>
          </p:cNvSpPr>
          <p:nvPr>
            <p:ph type="sldNum" idx="92"/>
          </p:nvPr>
        </p:nvSpPr>
        <p:spPr>
          <a:xfrm>
            <a:off x="10820400" y="6486525"/>
            <a:ext cx="762000" cy="209550"/>
          </a:xfrm>
          <a:prstGeom prst="rect">
            <a:avLst/>
          </a:prstGeom>
          <a:noFill/>
          <a:ln w="0">
            <a:noFill/>
            <a:prstDash val="solid"/>
          </a:ln>
        </p:spPr>
        <p:txBody>
          <a:bodyPr wrap="square" lIns="0" tIns="0" rIns="0" bIns="0" anchor="t">
            <a:noAutofit/>
          </a:bodyPr>
          <a:lstStyle>
            <a:lvl1pPr marL="0" indent="0" algn="r">
              <a:buNone/>
              <a:defRPr lang="en-GB" sz="1400">
                <a:solidFill>
                  <a:schemeClr val="tx2"/>
                </a:solidFill>
                <a:latin typeface="+mn-lt"/>
              </a:defRPr>
            </a:lvl1pPr>
            <a:lvl2pPr marL="0" indent="0" algn="r">
              <a:buNone/>
              <a:defRPr lang="en-GB" sz="1400">
                <a:solidFill>
                  <a:schemeClr val="tx2"/>
                </a:solidFill>
                <a:latin typeface="+mn-lt"/>
              </a:defRPr>
            </a:lvl2pPr>
            <a:lvl3pPr marL="0" indent="0" algn="r">
              <a:buNone/>
              <a:defRPr lang="en-GB" sz="1400">
                <a:solidFill>
                  <a:schemeClr val="tx2"/>
                </a:solidFill>
                <a:latin typeface="+mn-lt"/>
              </a:defRPr>
            </a:lvl3pPr>
          </a:lstStyle>
          <a:p>
            <a:pPr marL="0" indent="0" algn="r">
              <a:buNone/>
              <a:defRPr lang="en-GB" sz="1400">
                <a:solidFill>
                  <a:schemeClr val="tx2"/>
                </a:solidFill>
                <a:latin typeface="+mn-lt"/>
              </a:defRPr>
            </a:pPr>
            <a:fld id="{CD1CE07E-FFB3-486E-A102-D2DABF176BEF}" type="slidenum">
              <a:rPr lang="en-GB" sz="1400">
                <a:latin typeface="+mn-lt"/>
              </a:rPr>
              <a:t>‹#›</a:t>
            </a:fld>
            <a:endParaRPr lang="en-GB" sz="1400">
              <a:latin typeface="+mn-lt"/>
            </a:endParaRPr>
          </a:p>
        </p:txBody>
      </p:sp>
    </p:spTree>
    <p:extLst>
      <p:ext uri="{BB962C8B-B14F-4D97-AF65-F5344CB8AC3E}">
        <p14:creationId xmlns:p14="http://schemas.microsoft.com/office/powerpoint/2010/main" val="1523003854"/>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74A90-3E4C-0848-DC4A-0D467A1ACE5E}"/>
              </a:ext>
            </a:extLst>
          </p:cNvPr>
          <p:cNvSpPr>
            <a:spLocks noGrp="1"/>
          </p:cNvSpPr>
          <p:nvPr>
            <p:ph type="ctrTitle"/>
          </p:nvPr>
        </p:nvSpPr>
        <p:spPr>
          <a:xfrm>
            <a:off x="989814" y="2503487"/>
            <a:ext cx="9678186" cy="1006475"/>
          </a:xfrm>
        </p:spPr>
        <p:txBody>
          <a:bodyPr anchor="b">
            <a:normAutofit/>
          </a:bodyPr>
          <a:lstStyle>
            <a:lvl1pPr algn="l">
              <a:defRPr sz="4400" b="1">
                <a:solidFill>
                  <a:schemeClr val="bg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3BAA4939-5593-68CA-B612-A095E3E95895}"/>
              </a:ext>
            </a:extLst>
          </p:cNvPr>
          <p:cNvSpPr>
            <a:spLocks noGrp="1"/>
          </p:cNvSpPr>
          <p:nvPr>
            <p:ph type="subTitle" idx="1"/>
          </p:nvPr>
        </p:nvSpPr>
        <p:spPr>
          <a:xfrm>
            <a:off x="989814" y="3602038"/>
            <a:ext cx="9678186" cy="1655762"/>
          </a:xfrm>
        </p:spPr>
        <p:txBody>
          <a:bodyPr>
            <a:normAutofit/>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38B480D-C2A2-F257-2094-6EBAD1DE6DBB}"/>
              </a:ext>
            </a:extLst>
          </p:cNvPr>
          <p:cNvSpPr>
            <a:spLocks noGrp="1"/>
          </p:cNvSpPr>
          <p:nvPr>
            <p:ph type="dt" sz="half" idx="10"/>
          </p:nvPr>
        </p:nvSpPr>
        <p:spPr/>
        <p:txBody>
          <a:bodyPr/>
          <a:lstStyle>
            <a:lvl1pPr>
              <a:defRPr>
                <a:solidFill>
                  <a:schemeClr val="bg1"/>
                </a:solidFill>
              </a:defRPr>
            </a:lvl1pPr>
          </a:lstStyle>
          <a:p>
            <a:fld id="{750AB25F-E885-461A-9045-4B8CF2BA7647}" type="datetime1">
              <a:rPr lang="en-GB" smtClean="0"/>
              <a:t>02/11/2026</a:t>
            </a:fld>
            <a:endParaRPr lang="en-GB"/>
          </a:p>
        </p:txBody>
      </p:sp>
      <p:sp>
        <p:nvSpPr>
          <p:cNvPr id="5" name="Footer Placeholder 4">
            <a:extLst>
              <a:ext uri="{FF2B5EF4-FFF2-40B4-BE49-F238E27FC236}">
                <a16:creationId xmlns:a16="http://schemas.microsoft.com/office/drawing/2014/main" id="{68FABFBD-1ED2-CFB6-2DC7-F8B228E60130}"/>
              </a:ext>
            </a:extLst>
          </p:cNvPr>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a:extLst>
              <a:ext uri="{FF2B5EF4-FFF2-40B4-BE49-F238E27FC236}">
                <a16:creationId xmlns:a16="http://schemas.microsoft.com/office/drawing/2014/main" id="{98259FD6-3965-FC60-33AE-2D490BAF28B6}"/>
              </a:ext>
            </a:extLst>
          </p:cNvPr>
          <p:cNvSpPr>
            <a:spLocks noGrp="1"/>
          </p:cNvSpPr>
          <p:nvPr>
            <p:ph type="sldNum" sz="quarter" idx="12"/>
          </p:nvPr>
        </p:nvSpPr>
        <p:spPr/>
        <p:txBody>
          <a:bodyPr/>
          <a:lstStyle>
            <a:lvl1pPr>
              <a:defRPr>
                <a:solidFill>
                  <a:schemeClr val="bg1"/>
                </a:solidFill>
              </a:defRPr>
            </a:lvl1pPr>
          </a:lstStyle>
          <a:p>
            <a:fld id="{021C6AE6-284F-40CC-B664-805FF7E83BD0}" type="slidenum">
              <a:rPr lang="en-GB" smtClean="0"/>
              <a:pPr/>
              <a:t>‹#›</a:t>
            </a:fld>
            <a:endParaRPr lang="en-GB"/>
          </a:p>
        </p:txBody>
      </p:sp>
    </p:spTree>
    <p:extLst>
      <p:ext uri="{BB962C8B-B14F-4D97-AF65-F5344CB8AC3E}">
        <p14:creationId xmlns:p14="http://schemas.microsoft.com/office/powerpoint/2010/main" val="605579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bg>
      <p:bgPr>
        <a:solidFill>
          <a:schemeClr val="accent1"/>
        </a:solid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F08D0C2A-E2BD-0F4C-82F8-6C26FB34FB57}"/>
              </a:ext>
            </a:extLst>
          </p:cNvPr>
          <p:cNvSpPr/>
          <p:nvPr userDrawn="1"/>
        </p:nvSpPr>
        <p:spPr>
          <a:xfrm>
            <a:off x="103695" y="136524"/>
            <a:ext cx="11981468" cy="6584951"/>
          </a:xfrm>
          <a:prstGeom prst="roundRect">
            <a:avLst>
              <a:gd name="adj" fmla="val 3067"/>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1470CC7-06DF-8ABB-7F92-FCAF65CBF92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74DF6D3-236D-B7F8-CE85-4DAB87498D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C8B129-4C3F-BD62-5EBF-4C7B511AFF0F}"/>
              </a:ext>
            </a:extLst>
          </p:cNvPr>
          <p:cNvSpPr>
            <a:spLocks noGrp="1"/>
          </p:cNvSpPr>
          <p:nvPr>
            <p:ph type="dt" sz="half" idx="10"/>
          </p:nvPr>
        </p:nvSpPr>
        <p:spPr/>
        <p:txBody>
          <a:bodyPr/>
          <a:lstStyle/>
          <a:p>
            <a:fld id="{4FD623EA-CB45-468B-A231-F5B0C4354E9E}" type="datetime1">
              <a:rPr lang="en-GB" smtClean="0"/>
              <a:t>02/11/2026</a:t>
            </a:fld>
            <a:endParaRPr lang="en-GB"/>
          </a:p>
        </p:txBody>
      </p:sp>
      <p:sp>
        <p:nvSpPr>
          <p:cNvPr id="5" name="Footer Placeholder 4">
            <a:extLst>
              <a:ext uri="{FF2B5EF4-FFF2-40B4-BE49-F238E27FC236}">
                <a16:creationId xmlns:a16="http://schemas.microsoft.com/office/drawing/2014/main" id="{D2FC9302-D868-6E46-636A-CEA34FA1D7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7FB50B-1CDD-CCB2-082C-6F8571FC793D}"/>
              </a:ext>
            </a:extLst>
          </p:cNvPr>
          <p:cNvSpPr>
            <a:spLocks noGrp="1"/>
          </p:cNvSpPr>
          <p:nvPr>
            <p:ph type="sldNum" sz="quarter" idx="12"/>
          </p:nvPr>
        </p:nvSpPr>
        <p:spPr/>
        <p:txBody>
          <a:bodyPr/>
          <a:lstStyle/>
          <a:p>
            <a:fld id="{021C6AE6-284F-40CC-B664-805FF7E83BD0}" type="slidenum">
              <a:rPr lang="en-GB" smtClean="0"/>
              <a:t>‹#›</a:t>
            </a:fld>
            <a:endParaRPr lang="en-GB"/>
          </a:p>
        </p:txBody>
      </p:sp>
    </p:spTree>
    <p:extLst>
      <p:ext uri="{BB962C8B-B14F-4D97-AF65-F5344CB8AC3E}">
        <p14:creationId xmlns:p14="http://schemas.microsoft.com/office/powerpoint/2010/main" val="42913274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Two Content">
    <p:bg>
      <p:bgPr>
        <a:solidFill>
          <a:schemeClr val="accent1"/>
        </a:solidFill>
        <a:effectLst/>
      </p:bgPr>
    </p:bg>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A38B0200-5854-57CE-0411-CF7EA341EB37}"/>
              </a:ext>
            </a:extLst>
          </p:cNvPr>
          <p:cNvSpPr/>
          <p:nvPr userDrawn="1"/>
        </p:nvSpPr>
        <p:spPr>
          <a:xfrm>
            <a:off x="103695" y="136524"/>
            <a:ext cx="11981468" cy="6584951"/>
          </a:xfrm>
          <a:prstGeom prst="roundRect">
            <a:avLst>
              <a:gd name="adj" fmla="val 3067"/>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5B944A4-93DE-5927-D2F6-41965123992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83DFF6-D854-87AB-217D-70FD0641E30D}"/>
              </a:ext>
            </a:extLst>
          </p:cNvPr>
          <p:cNvSpPr>
            <a:spLocks noGrp="1"/>
          </p:cNvSpPr>
          <p:nvPr>
            <p:ph sz="half" idx="1"/>
          </p:nvPr>
        </p:nvSpPr>
        <p:spPr>
          <a:xfrm>
            <a:off x="838200" y="1508288"/>
            <a:ext cx="5181600" cy="4779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C9BF82D-A496-6DB0-1C74-C0829193A0A9}"/>
              </a:ext>
            </a:extLst>
          </p:cNvPr>
          <p:cNvSpPr>
            <a:spLocks noGrp="1"/>
          </p:cNvSpPr>
          <p:nvPr>
            <p:ph sz="half" idx="2"/>
          </p:nvPr>
        </p:nvSpPr>
        <p:spPr>
          <a:xfrm>
            <a:off x="6172200" y="1508288"/>
            <a:ext cx="5181600" cy="4779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D7897C-EA0F-28F7-034A-6E4609EABCC4}"/>
              </a:ext>
            </a:extLst>
          </p:cNvPr>
          <p:cNvSpPr>
            <a:spLocks noGrp="1"/>
          </p:cNvSpPr>
          <p:nvPr>
            <p:ph type="dt" sz="half" idx="10"/>
          </p:nvPr>
        </p:nvSpPr>
        <p:spPr/>
        <p:txBody>
          <a:bodyPr/>
          <a:lstStyle/>
          <a:p>
            <a:fld id="{05FDF976-3DC9-4D4E-819E-5BF6319EE188}" type="datetime1">
              <a:rPr lang="en-GB" smtClean="0"/>
              <a:t>02/11/2026</a:t>
            </a:fld>
            <a:endParaRPr lang="en-GB"/>
          </a:p>
        </p:txBody>
      </p:sp>
      <p:sp>
        <p:nvSpPr>
          <p:cNvPr id="6" name="Footer Placeholder 5">
            <a:extLst>
              <a:ext uri="{FF2B5EF4-FFF2-40B4-BE49-F238E27FC236}">
                <a16:creationId xmlns:a16="http://schemas.microsoft.com/office/drawing/2014/main" id="{C36520C6-24C5-4858-F848-55586DB2068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588005-A313-C6AE-500D-F5860965EF9D}"/>
              </a:ext>
            </a:extLst>
          </p:cNvPr>
          <p:cNvSpPr>
            <a:spLocks noGrp="1"/>
          </p:cNvSpPr>
          <p:nvPr>
            <p:ph type="sldNum" sz="quarter" idx="12"/>
          </p:nvPr>
        </p:nvSpPr>
        <p:spPr/>
        <p:txBody>
          <a:bodyPr/>
          <a:lstStyle/>
          <a:p>
            <a:fld id="{021C6AE6-284F-40CC-B664-805FF7E83BD0}" type="slidenum">
              <a:rPr lang="en-GB" smtClean="0"/>
              <a:t>‹#›</a:t>
            </a:fld>
            <a:endParaRPr lang="en-GB"/>
          </a:p>
        </p:txBody>
      </p:sp>
    </p:spTree>
    <p:extLst>
      <p:ext uri="{BB962C8B-B14F-4D97-AF65-F5344CB8AC3E}">
        <p14:creationId xmlns:p14="http://schemas.microsoft.com/office/powerpoint/2010/main" val="3754332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BSA Interim">
    <p:bg>
      <p:bgPr>
        <a:solidFill>
          <a:schemeClr val="bg1"/>
        </a:solidFill>
        <a:effectLst/>
      </p:bgPr>
    </p:bg>
    <p:spTree>
      <p:nvGrpSpPr>
        <p:cNvPr id="1" name=""/>
        <p:cNvGrpSpPr/>
        <p:nvPr/>
      </p:nvGrpSpPr>
      <p:grpSpPr>
        <a:xfrm>
          <a:off x="0" y="0"/>
          <a:ext cx="0" cy="0"/>
          <a:chOff x="0" y="0"/>
          <a:chExt cx="0" cy="0"/>
        </a:xfrm>
      </p:grpSpPr>
      <p:sp>
        <p:nvSpPr>
          <p:cNvPr id="8" name="SBSA header">
            <a:extLst>
              <a:ext uri="{FF2B5EF4-FFF2-40B4-BE49-F238E27FC236}">
                <a16:creationId xmlns:a16="http://schemas.microsoft.com/office/drawing/2014/main" id="{B70F7E01-5CF4-4235-A6F8-7B905C2ADCE3}"/>
              </a:ext>
            </a:extLst>
          </p:cNvPr>
          <p:cNvSpPr>
            <a:spLocks noGrp="1"/>
          </p:cNvSpPr>
          <p:nvPr/>
        </p:nvSpPr>
        <p:spPr>
          <a:xfrm>
            <a:off x="0" y="0"/>
            <a:ext cx="12192000" cy="952500"/>
          </a:xfrm>
          <a:prstGeom prst="rect">
            <a:avLst/>
          </a:prstGeom>
          <a:solidFill>
            <a:schemeClr val="accent1"/>
          </a:solidFill>
          <a:ln w="0">
            <a:noFill/>
            <a:prstDash val="solid"/>
          </a:ln>
        </p:spPr>
        <p:txBody>
          <a:bodyPr/>
          <a:lstStyle/>
          <a:p>
            <a:endParaRPr lang="en-GB"/>
          </a:p>
        </p:txBody>
      </p:sp>
      <p:pic>
        <p:nvPicPr>
          <p:cNvPr id="9" name="Picture 8"/>
          <p:cNvPicPr>
            <a:picLocks noChangeAspect="1"/>
          </p:cNvPicPr>
          <p:nvPr/>
        </p:nvPicPr>
        <p:blipFill>
          <a:blip r:embed="rId18"/>
          <a:stretch/>
        </p:blipFill>
        <p:spPr>
          <a:xfrm>
            <a:off x="8724900" y="142875"/>
            <a:ext cx="2857500" cy="662750"/>
          </a:xfrm>
          <a:prstGeom prst="rect">
            <a:avLst/>
          </a:prstGeom>
        </p:spPr>
      </p:pic>
      <p:sp>
        <p:nvSpPr>
          <p:cNvPr id="3" name="Footer rule">
            <a:extLst>
              <a:ext uri="{FF2B5EF4-FFF2-40B4-BE49-F238E27FC236}">
                <a16:creationId xmlns:a16="http://schemas.microsoft.com/office/drawing/2014/main" id="{E2FFC10A-08A2-4D39-9F37-2EA7B225CA89}"/>
              </a:ext>
            </a:extLst>
          </p:cNvPr>
          <p:cNvSpPr>
            <a:spLocks noGrp="1"/>
          </p:cNvSpPr>
          <p:nvPr/>
        </p:nvSpPr>
        <p:spPr>
          <a:xfrm>
            <a:off x="609600" y="6296025"/>
            <a:ext cx="10972800" cy="9525"/>
          </a:xfrm>
          <a:prstGeom prst="rect">
            <a:avLst/>
          </a:prstGeom>
          <a:solidFill>
            <a:schemeClr val="accent5"/>
          </a:solidFill>
          <a:ln w="0">
            <a:noFill/>
            <a:prstDash val="solid"/>
          </a:ln>
        </p:spPr>
        <p:txBody>
          <a:bodyPr/>
          <a:lstStyle/>
          <a:p>
            <a:endParaRPr lang="en-GB"/>
          </a:p>
        </p:txBody>
      </p:sp>
      <p:sp>
        <p:nvSpPr>
          <p:cNvPr id="4" name="Footer">
            <a:extLst>
              <a:ext uri="{FF2B5EF4-FFF2-40B4-BE49-F238E27FC236}">
                <a16:creationId xmlns:a16="http://schemas.microsoft.com/office/drawing/2014/main" id="{41AD67B4-5720-464A-8E4E-9A1A5AAF685D}"/>
              </a:ext>
            </a:extLst>
          </p:cNvPr>
          <p:cNvSpPr>
            <a:spLocks noGrp="1"/>
          </p:cNvSpPr>
          <p:nvPr>
            <p:ph type="ftr" idx="90"/>
          </p:nvPr>
        </p:nvSpPr>
        <p:spPr>
          <a:xfrm>
            <a:off x="609600" y="6486525"/>
            <a:ext cx="8953500" cy="209550"/>
          </a:xfrm>
          <a:prstGeom prst="rect">
            <a:avLst/>
          </a:prstGeom>
          <a:noFill/>
          <a:ln w="0">
            <a:noFill/>
            <a:prstDash val="solid"/>
          </a:ln>
        </p:spPr>
        <p:txBody>
          <a:bodyPr wrap="square" lIns="0" tIns="0" rIns="0" bIns="0" anchor="t">
            <a:noAutofit/>
          </a:bodyPr>
          <a:lstStyle>
            <a:lvl1pPr marL="0" indent="0" algn="l">
              <a:buNone/>
              <a:defRPr lang="en-GB" sz="1400">
                <a:solidFill>
                  <a:schemeClr val="tx2"/>
                </a:solidFill>
                <a:latin typeface="+mn-lt"/>
                <a:ea typeface="+mn-lt"/>
                <a:cs typeface="+mn-lt"/>
              </a:defRPr>
            </a:lvl1pPr>
            <a:lvl2pPr marL="0" indent="0" algn="l">
              <a:buNone/>
              <a:defRPr lang="en-GB" sz="1400">
                <a:solidFill>
                  <a:schemeClr val="tx2"/>
                </a:solidFill>
                <a:latin typeface="+mn-lt"/>
                <a:ea typeface="+mn-lt"/>
                <a:cs typeface="+mn-lt"/>
              </a:defRPr>
            </a:lvl2pPr>
            <a:lvl3pPr marL="0" indent="0" algn="l">
              <a:buNone/>
              <a:defRPr lang="en-GB" sz="1400">
                <a:solidFill>
                  <a:schemeClr val="tx2"/>
                </a:solidFill>
                <a:latin typeface="+mn-lt"/>
                <a:ea typeface="+mn-lt"/>
                <a:cs typeface="+mn-lt"/>
              </a:defRPr>
            </a:lvl3pPr>
          </a:lstStyle>
          <a:p>
            <a:pPr marL="0" indent="0" algn="l">
              <a:buNone/>
              <a:defRPr lang="en-GB" sz="1400">
                <a:solidFill>
                  <a:schemeClr val="tx2"/>
                </a:solidFill>
                <a:latin typeface="+mn-lt"/>
                <a:ea typeface="+mn-lt"/>
                <a:cs typeface="+mn-lt"/>
              </a:defRPr>
            </a:pPr>
            <a:r>
              <a:rPr lang="en-GB" sz="1400">
                <a:solidFill>
                  <a:schemeClr val="tx2"/>
                </a:solidFill>
                <a:latin typeface="+mn-lt"/>
                <a:ea typeface="+mn-lt"/>
                <a:cs typeface="+mn-lt"/>
              </a:rPr>
              <a:t>SBSA | [Presentation title]</a:t>
            </a:r>
          </a:p>
        </p:txBody>
      </p:sp>
      <p:sp>
        <p:nvSpPr>
          <p:cNvPr id="5" name="Slide number">
            <a:extLst>
              <a:ext uri="{FF2B5EF4-FFF2-40B4-BE49-F238E27FC236}">
                <a16:creationId xmlns:a16="http://schemas.microsoft.com/office/drawing/2014/main" id="{C2ACC350-F129-4BEE-A974-15FC7075D298}"/>
              </a:ext>
            </a:extLst>
          </p:cNvPr>
          <p:cNvSpPr>
            <a:spLocks noGrp="1"/>
          </p:cNvSpPr>
          <p:nvPr>
            <p:ph type="sldNum" idx="92"/>
          </p:nvPr>
        </p:nvSpPr>
        <p:spPr>
          <a:xfrm>
            <a:off x="10820400" y="6486525"/>
            <a:ext cx="762000" cy="209550"/>
          </a:xfrm>
          <a:prstGeom prst="rect">
            <a:avLst/>
          </a:prstGeom>
          <a:noFill/>
          <a:ln w="0">
            <a:noFill/>
            <a:prstDash val="solid"/>
          </a:ln>
        </p:spPr>
        <p:txBody>
          <a:bodyPr wrap="square" lIns="0" tIns="0" rIns="0" bIns="0" anchor="t">
            <a:noAutofit/>
          </a:bodyPr>
          <a:lstStyle>
            <a:lvl1pPr marL="0" indent="0" algn="r">
              <a:buNone/>
              <a:defRPr lang="en-GB" sz="1400">
                <a:solidFill>
                  <a:schemeClr val="tx2"/>
                </a:solidFill>
                <a:latin typeface="+mn-lt"/>
              </a:defRPr>
            </a:lvl1pPr>
            <a:lvl2pPr marL="0" indent="0" algn="r">
              <a:buNone/>
              <a:defRPr lang="en-GB" sz="1400">
                <a:solidFill>
                  <a:schemeClr val="tx2"/>
                </a:solidFill>
                <a:latin typeface="+mn-lt"/>
              </a:defRPr>
            </a:lvl2pPr>
            <a:lvl3pPr marL="0" indent="0" algn="r">
              <a:buNone/>
              <a:defRPr lang="en-GB" sz="1400">
                <a:solidFill>
                  <a:schemeClr val="tx2"/>
                </a:solidFill>
                <a:latin typeface="+mn-lt"/>
              </a:defRPr>
            </a:lvl3pPr>
          </a:lstStyle>
          <a:p>
            <a:pPr marL="0" indent="0" algn="r">
              <a:buNone/>
              <a:defRPr lang="en-GB" sz="1400">
                <a:solidFill>
                  <a:schemeClr val="tx2"/>
                </a:solidFill>
                <a:latin typeface="+mn-lt"/>
              </a:defRPr>
            </a:pPr>
            <a:fld id="{1D6895F4-08E5-4648-8765-B919172732D0}" type="slidenum">
              <a:rPr lang="en-GB" sz="1400">
                <a:latin typeface="+mn-lt"/>
              </a:rPr>
              <a:t>‹#›</a:t>
            </a:fld>
            <a:endParaRPr lang="en-GB" sz="1400">
              <a:latin typeface="+mn-lt"/>
            </a:endParaRPr>
          </a:p>
        </p:txBody>
      </p:sp>
      <p:sp>
        <p:nvSpPr>
          <p:cNvPr id="6" name="Title">
            <a:extLst>
              <a:ext uri="{FF2B5EF4-FFF2-40B4-BE49-F238E27FC236}">
                <a16:creationId xmlns:a16="http://schemas.microsoft.com/office/drawing/2014/main" id="{6679B336-E95A-482F-B08E-E35C5FFAF76A}"/>
              </a:ext>
            </a:extLst>
          </p:cNvPr>
          <p:cNvSpPr>
            <a:spLocks noGrp="1"/>
          </p:cNvSpPr>
          <p:nvPr>
            <p:ph type="title" hasCustomPrompt="1"/>
          </p:nvPr>
        </p:nvSpPr>
        <p:spPr>
          <a:xfrm>
            <a:off x="609600" y="1323975"/>
            <a:ext cx="10972800" cy="1219200"/>
          </a:xfrm>
          <a:prstGeom prst="rect">
            <a:avLst/>
          </a:prstGeom>
          <a:noFill/>
          <a:ln w="0">
            <a:noFill/>
            <a:prstDash val="solid"/>
          </a:ln>
        </p:spPr>
        <p:txBody>
          <a:bodyPr wrap="square" lIns="0" tIns="0" rIns="0" bIns="0" anchor="t">
            <a:noAutofit/>
          </a:bodyPr>
          <a:lstStyle>
            <a:lvl1pPr algn="l">
              <a:lnSpc>
                <a:spcPct val="105000"/>
              </a:lnSpc>
              <a:buNone/>
              <a:defRPr lang="en-GB" sz="4200" b="1">
                <a:solidFill>
                  <a:schemeClr val="accent1"/>
                </a:solidFill>
                <a:latin typeface="+mj-lt"/>
                <a:ea typeface="+mn-lt"/>
                <a:cs typeface="+mn-lt"/>
              </a:defRPr>
            </a:lvl1pPr>
            <a:lvl2pPr algn="l">
              <a:lnSpc>
                <a:spcPct val="105000"/>
              </a:lnSpc>
              <a:buNone/>
              <a:defRPr lang="en-GB" sz="4200" b="1">
                <a:solidFill>
                  <a:schemeClr val="accent1"/>
                </a:solidFill>
                <a:latin typeface="+mj-lt"/>
                <a:ea typeface="+mn-lt"/>
                <a:cs typeface="+mn-lt"/>
              </a:defRPr>
            </a:lvl2pPr>
            <a:lvl3pPr algn="l">
              <a:lnSpc>
                <a:spcPct val="105000"/>
              </a:lnSpc>
              <a:buNone/>
              <a:defRPr lang="en-GB" sz="4200" b="1">
                <a:solidFill>
                  <a:schemeClr val="accent1"/>
                </a:solidFill>
                <a:latin typeface="+mj-lt"/>
                <a:ea typeface="+mn-lt"/>
                <a:cs typeface="+mn-lt"/>
              </a:defRPr>
            </a:lvl3pPr>
          </a:lstStyle>
          <a:p>
            <a:pPr algn="l">
              <a:lnSpc>
                <a:spcPct val="105000"/>
              </a:lnSpc>
              <a:buNone/>
              <a:defRPr lang="en-GB" sz="4200" b="1">
                <a:solidFill>
                  <a:schemeClr val="accent1"/>
                </a:solidFill>
                <a:latin typeface="+mj-lt"/>
                <a:ea typeface="+mn-lt"/>
                <a:cs typeface="+mn-lt"/>
              </a:defRPr>
            </a:pPr>
            <a:r>
              <a:rPr lang="en-GB" sz="4200" b="1">
                <a:solidFill>
                  <a:schemeClr val="accent1"/>
                </a:solidFill>
                <a:latin typeface="+mj-lt"/>
                <a:ea typeface="+mn-lt"/>
                <a:cs typeface="+mn-lt"/>
              </a:rPr>
              <a:t>Slide title</a:t>
            </a:r>
          </a:p>
        </p:txBody>
      </p:sp>
      <p:sp>
        <p:nvSpPr>
          <p:cNvPr id="7" name="Main content">
            <a:extLst>
              <a:ext uri="{FF2B5EF4-FFF2-40B4-BE49-F238E27FC236}">
                <a16:creationId xmlns:a16="http://schemas.microsoft.com/office/drawing/2014/main" id="{AB874FEE-47D0-46A8-AFB0-330A21F092F9}"/>
              </a:ext>
            </a:extLst>
          </p:cNvPr>
          <p:cNvSpPr>
            <a:spLocks noGrp="1"/>
          </p:cNvSpPr>
          <p:nvPr>
            <p:ph type="body" idx="1" hasCustomPrompt="1"/>
          </p:nvPr>
        </p:nvSpPr>
        <p:spPr>
          <a:xfrm>
            <a:off x="609600" y="2838450"/>
            <a:ext cx="10668000" cy="3105150"/>
          </a:xfrm>
          <a:prstGeom prst="rect">
            <a:avLst/>
          </a:prstGeom>
          <a:noFill/>
          <a:ln w="0">
            <a:noFill/>
            <a:prstDash val="solid"/>
          </a:ln>
        </p:spPr>
        <p:txBody>
          <a:bodyPr wrap="square" lIns="0" tIns="0" rIns="0" bIns="0" anchor="t">
            <a:noAutofit/>
          </a:bodyPr>
          <a:lstStyle>
            <a:lvl1pPr marL="304800" indent="-209550" algn="l">
              <a:spcAft>
                <a:spcPts val="1800"/>
              </a:spcAft>
              <a:buChar char="•"/>
              <a:defRPr lang="en-GB" sz="2550">
                <a:solidFill>
                  <a:schemeClr val="tx1"/>
                </a:solidFill>
                <a:latin typeface="+mn-lt"/>
                <a:ea typeface="+mn-lt"/>
                <a:cs typeface="+mn-lt"/>
              </a:defRPr>
            </a:lvl1pPr>
            <a:lvl2pPr marL="609600" indent="-209550" algn="l">
              <a:spcAft>
                <a:spcPts val="1800"/>
              </a:spcAft>
              <a:buChar char="•"/>
              <a:defRPr lang="en-GB" sz="2550">
                <a:solidFill>
                  <a:schemeClr val="tx1"/>
                </a:solidFill>
                <a:latin typeface="+mn-lt"/>
                <a:ea typeface="+mn-lt"/>
                <a:cs typeface="+mn-lt"/>
              </a:defRPr>
            </a:lvl2pPr>
            <a:lvl3pPr marL="914400" indent="-209550" algn="l">
              <a:spcAft>
                <a:spcPts val="1800"/>
              </a:spcAft>
              <a:buChar char="•"/>
              <a:defRPr lang="en-GB" sz="2550">
                <a:solidFill>
                  <a:schemeClr val="tx1"/>
                </a:solidFill>
                <a:latin typeface="+mn-lt"/>
                <a:ea typeface="+mn-lt"/>
                <a:cs typeface="+mn-lt"/>
              </a:defRPr>
            </a:lvl3pPr>
          </a:lstStyle>
          <a:p>
            <a:pPr marL="304800" indent="-209550" algn="l">
              <a:spcAft>
                <a:spcPts val="1800"/>
              </a:spcAft>
              <a:buChar char="•"/>
              <a:defRPr lang="en-GB" sz="2550">
                <a:solidFill>
                  <a:schemeClr val="tx1"/>
                </a:solidFill>
                <a:latin typeface="+mn-lt"/>
                <a:ea typeface="+mn-lt"/>
                <a:cs typeface="+mn-lt"/>
              </a:defRPr>
            </a:pPr>
            <a:r>
              <a:rPr lang="en-GB" sz="2550">
                <a:solidFill>
                  <a:schemeClr val="tx1"/>
                </a:solidFill>
                <a:latin typeface="+mn-lt"/>
                <a:ea typeface="+mn-lt"/>
                <a:cs typeface="+mn-lt"/>
              </a:rPr>
              <a:t>Main point</a:t>
            </a:r>
          </a:p>
          <a:p>
            <a:pPr marL="304800" indent="-209550" algn="l">
              <a:spcAft>
                <a:spcPts val="1800"/>
              </a:spcAft>
              <a:buChar char="•"/>
              <a:defRPr lang="en-GB" sz="2550">
                <a:solidFill>
                  <a:schemeClr val="tx1"/>
                </a:solidFill>
                <a:latin typeface="+mn-lt"/>
                <a:ea typeface="+mn-lt"/>
                <a:cs typeface="+mn-lt"/>
              </a:defRPr>
            </a:pPr>
            <a:r>
              <a:rPr lang="en-GB" sz="2550">
                <a:solidFill>
                  <a:schemeClr val="tx1"/>
                </a:solidFill>
                <a:latin typeface="+mn-lt"/>
                <a:ea typeface="+mn-lt"/>
                <a:cs typeface="+mn-lt"/>
              </a:rPr>
              <a:t>Supporting point</a:t>
            </a:r>
          </a:p>
        </p:txBody>
      </p:sp>
    </p:spTree>
    <p:extLst>
      <p:ext uri="{BB962C8B-B14F-4D97-AF65-F5344CB8AC3E}">
        <p14:creationId xmlns:p14="http://schemas.microsoft.com/office/powerpoint/2010/main" val="4640982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 id="2147483665" r:id="rId16"/>
  </p:sldLayoutIdLst>
  <p:hf hdr="0" dt="0"/>
  <p:txStyles>
    <p:titleStyle>
      <a:lvl1pPr marL="0" indent="0" algn="l">
        <a:buNone/>
        <a:defRPr lang="en-GB" sz="4200" b="1">
          <a:solidFill>
            <a:schemeClr val="accent1"/>
          </a:solidFill>
          <a:latin typeface="+mj-lt"/>
        </a:defRPr>
      </a:lvl1pPr>
      <a:lvl2pPr marL="304800" indent="0" algn="l">
        <a:buNone/>
        <a:defRPr lang="en-GB" sz="4200" b="1">
          <a:solidFill>
            <a:schemeClr val="accent1"/>
          </a:solidFill>
          <a:latin typeface="+mj-lt"/>
        </a:defRPr>
      </a:lvl2pPr>
      <a:lvl3pPr marL="609600" indent="0" algn="l">
        <a:buNone/>
        <a:defRPr lang="en-GB" sz="4200" b="1">
          <a:solidFill>
            <a:schemeClr val="accent1"/>
          </a:solidFill>
          <a:latin typeface="+mj-lt"/>
        </a:defRPr>
      </a:lvl3pPr>
      <a:lvl4pPr marL="914400" indent="0" algn="l">
        <a:buNone/>
        <a:defRPr lang="en-GB" sz="4200" b="1">
          <a:solidFill>
            <a:schemeClr val="accent1"/>
          </a:solidFill>
          <a:latin typeface="+mj-lt"/>
        </a:defRPr>
      </a:lvl4pPr>
      <a:lvl5pPr marL="1219200" indent="0" algn="l">
        <a:buNone/>
        <a:defRPr lang="en-GB" sz="4200" b="1">
          <a:solidFill>
            <a:schemeClr val="accent1"/>
          </a:solidFill>
          <a:latin typeface="+mj-lt"/>
        </a:defRPr>
      </a:lvl5pPr>
      <a:lvl6pPr marL="1524000" indent="0" algn="l">
        <a:buNone/>
        <a:defRPr lang="en-GB" sz="4200" b="1">
          <a:solidFill>
            <a:schemeClr val="accent1"/>
          </a:solidFill>
          <a:latin typeface="+mj-lt"/>
        </a:defRPr>
      </a:lvl6pPr>
      <a:lvl7pPr marL="1828800" indent="0" algn="l">
        <a:buNone/>
        <a:defRPr lang="en-GB" sz="4200" b="1">
          <a:solidFill>
            <a:schemeClr val="accent1"/>
          </a:solidFill>
          <a:latin typeface="+mj-lt"/>
        </a:defRPr>
      </a:lvl7pPr>
      <a:lvl8pPr marL="2133600" indent="0" algn="l">
        <a:buNone/>
        <a:defRPr lang="en-GB" sz="4200" b="1">
          <a:solidFill>
            <a:schemeClr val="accent1"/>
          </a:solidFill>
          <a:latin typeface="+mj-lt"/>
        </a:defRPr>
      </a:lvl8pPr>
      <a:lvl9pPr marL="2438400" indent="0" algn="l">
        <a:buNone/>
        <a:defRPr lang="en-GB" sz="4200" b="1">
          <a:solidFill>
            <a:schemeClr val="accent1"/>
          </a:solidFill>
          <a:latin typeface="+mj-lt"/>
        </a:defRPr>
      </a:lvl9pPr>
    </p:titleStyle>
    <p:bodyStyle>
      <a:lvl1pPr marL="304800" indent="-209550" algn="l">
        <a:buChar char="•"/>
        <a:defRPr lang="en-GB" sz="2400">
          <a:solidFill>
            <a:schemeClr val="tx1"/>
          </a:solidFill>
          <a:latin typeface="+mn-lt"/>
        </a:defRPr>
      </a:lvl1pPr>
      <a:lvl2pPr marL="609600" indent="-209550" algn="l">
        <a:buChar char="•"/>
        <a:defRPr lang="en-GB" sz="2200">
          <a:solidFill>
            <a:schemeClr val="tx1"/>
          </a:solidFill>
          <a:latin typeface="+mn-lt"/>
        </a:defRPr>
      </a:lvl2pPr>
      <a:lvl3pPr marL="914400" indent="-209550" algn="l">
        <a:buChar char="•"/>
        <a:defRPr lang="en-GB" sz="2200">
          <a:solidFill>
            <a:schemeClr val="tx1"/>
          </a:solidFill>
          <a:latin typeface="+mn-lt"/>
        </a:defRPr>
      </a:lvl3pPr>
      <a:lvl4pPr marL="1219200" indent="-209550" algn="l">
        <a:buChar char="•"/>
        <a:defRPr lang="en-GB" sz="2200">
          <a:solidFill>
            <a:schemeClr val="tx1"/>
          </a:solidFill>
          <a:latin typeface="+mn-lt"/>
        </a:defRPr>
      </a:lvl4pPr>
      <a:lvl5pPr marL="1524000" indent="-209550" algn="l">
        <a:buChar char="•"/>
        <a:defRPr lang="en-GB" sz="2200">
          <a:solidFill>
            <a:schemeClr val="tx1"/>
          </a:solidFill>
          <a:latin typeface="+mn-lt"/>
        </a:defRPr>
      </a:lvl5pPr>
      <a:lvl6pPr marL="1828800" indent="-209550" algn="l">
        <a:buChar char="•"/>
        <a:defRPr lang="en-GB" sz="2200">
          <a:solidFill>
            <a:schemeClr val="tx1"/>
          </a:solidFill>
          <a:latin typeface="+mn-lt"/>
        </a:defRPr>
      </a:lvl6pPr>
      <a:lvl7pPr marL="2133600" indent="-209550" algn="l">
        <a:buChar char="•"/>
        <a:defRPr lang="en-GB" sz="2200">
          <a:solidFill>
            <a:schemeClr val="tx1"/>
          </a:solidFill>
          <a:latin typeface="+mn-lt"/>
        </a:defRPr>
      </a:lvl7pPr>
      <a:lvl8pPr marL="2438400" indent="-209550" algn="l">
        <a:buChar char="•"/>
        <a:defRPr lang="en-GB" sz="2200">
          <a:solidFill>
            <a:schemeClr val="tx1"/>
          </a:solidFill>
          <a:latin typeface="+mn-lt"/>
        </a:defRPr>
      </a:lvl8pPr>
      <a:lvl9pPr marL="2743200" indent="-209550" algn="l">
        <a:buChar char="•"/>
        <a:defRPr lang="en-GB" sz="2200">
          <a:solidFill>
            <a:schemeClr val="tx1"/>
          </a:solidFill>
          <a:latin typeface="+mn-lt"/>
        </a:defRPr>
      </a:lvl9pPr>
    </p:bodyStyle>
    <p:otherStyle>
      <a:lvl1pPr marL="0" indent="0" algn="l">
        <a:buNone/>
        <a:defRPr lang="en-GB" sz="2400">
          <a:solidFill>
            <a:schemeClr val="tx1"/>
          </a:solidFill>
          <a:latin typeface="+mn-lt"/>
        </a:defRPr>
      </a:lvl1pPr>
      <a:lvl2pPr marL="304800" indent="0" algn="l">
        <a:buNone/>
        <a:defRPr lang="en-GB" sz="2200">
          <a:solidFill>
            <a:schemeClr val="tx1"/>
          </a:solidFill>
          <a:latin typeface="+mn-lt"/>
        </a:defRPr>
      </a:lvl2pPr>
      <a:lvl3pPr marL="609600" indent="0" algn="l">
        <a:buNone/>
        <a:defRPr lang="en-GB" sz="2200">
          <a:solidFill>
            <a:schemeClr val="tx1"/>
          </a:solidFill>
          <a:latin typeface="+mn-lt"/>
        </a:defRPr>
      </a:lvl3pPr>
      <a:lvl4pPr marL="914400" indent="0" algn="l">
        <a:buNone/>
        <a:defRPr lang="en-GB" sz="2200">
          <a:solidFill>
            <a:schemeClr val="tx1"/>
          </a:solidFill>
          <a:latin typeface="+mn-lt"/>
        </a:defRPr>
      </a:lvl4pPr>
      <a:lvl5pPr marL="1219200" indent="0" algn="l">
        <a:buNone/>
        <a:defRPr lang="en-GB" sz="2200">
          <a:solidFill>
            <a:schemeClr val="tx1"/>
          </a:solidFill>
          <a:latin typeface="+mn-lt"/>
        </a:defRPr>
      </a:lvl5pPr>
      <a:lvl6pPr marL="1524000" indent="0" algn="l">
        <a:buNone/>
        <a:defRPr lang="en-GB" sz="2200">
          <a:solidFill>
            <a:schemeClr val="tx1"/>
          </a:solidFill>
          <a:latin typeface="+mn-lt"/>
        </a:defRPr>
      </a:lvl6pPr>
      <a:lvl7pPr marL="1828800" indent="0" algn="l">
        <a:buNone/>
        <a:defRPr lang="en-GB" sz="2200">
          <a:solidFill>
            <a:schemeClr val="tx1"/>
          </a:solidFill>
          <a:latin typeface="+mn-lt"/>
        </a:defRPr>
      </a:lvl7pPr>
      <a:lvl8pPr marL="2133600" indent="0" algn="l">
        <a:buNone/>
        <a:defRPr lang="en-GB" sz="2200">
          <a:solidFill>
            <a:schemeClr val="tx1"/>
          </a:solidFill>
          <a:latin typeface="+mn-lt"/>
        </a:defRPr>
      </a:lvl8pPr>
      <a:lvl9pPr marL="2438400" indent="0" algn="l">
        <a:buNone/>
        <a:defRPr lang="en-GB" sz="2200">
          <a:solidFill>
            <a:schemeClr val="tx1"/>
          </a:solidFill>
          <a:latin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video" Target="https://westsussex.sharepoint.com/:v:/r/teams/DevolutionDeliveryTeam/Shared%20Documents/Comms/02%20Brand,%20Creative%20&amp;%20Assets/Photography%20&amp;%20Video%20Library/Approved%20Library/Animations/SBSA_What_is_a_Strategic_Authority_Animation_Landscape.mp4?d=w79d9f7621128456fa40141e3f57c6d15&amp;csf=1&amp;web=1&amp;e=50SnF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mailto:enquiries@sussexandbrighton-cca.gov.uk" TargetMode="External"/><Relationship Id="rId2" Type="http://schemas.openxmlformats.org/officeDocument/2006/relationships/hyperlink" Target="http://www.sussexandbrighton-cca.gov.uk/" TargetMode="External"/><Relationship Id="rId1" Type="http://schemas.openxmlformats.org/officeDocument/2006/relationships/slideLayout" Target="../slideLayouts/slideLayout2.xml"/><Relationship Id="rId5" Type="http://schemas.openxmlformats.org/officeDocument/2006/relationships/hyperlink" Target="https://www.facebook.com/people/Sussex-Brighton-Strategic-Authority/61591730062083/" TargetMode="External"/><Relationship Id="rId4" Type="http://schemas.openxmlformats.org/officeDocument/2006/relationships/hyperlink" Target="https://www.linkedin.com/company/sussex-brighton-strategic-authorit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BBC63BE-05B7-4628-928C-9FF24CAAEE6F}"/>
              </a:ext>
            </a:extLst>
          </p:cNvPr>
          <p:cNvSpPr>
            <a:spLocks noGrp="1"/>
          </p:cNvSpPr>
          <p:nvPr>
            <p:ph type="title"/>
          </p:nvPr>
        </p:nvSpPr>
        <p:spPr>
          <a:xfrm>
            <a:off x="609599" y="2828925"/>
            <a:ext cx="11249891" cy="1562100"/>
          </a:xfrm>
          <a:prstGeom prst="rect">
            <a:avLst/>
          </a:prstGeom>
          <a:noFill/>
          <a:ln w="0">
            <a:noFill/>
            <a:prstDash val="solid"/>
          </a:ln>
        </p:spPr>
        <p:txBody>
          <a:bodyPr wrap="square" lIns="0" tIns="0" rIns="0" bIns="0" anchor="t">
            <a:noAutofit/>
          </a:bodyPr>
          <a:lstStyle/>
          <a:p>
            <a:r>
              <a:rPr lang="en-GB" dirty="0"/>
              <a:t>Update from Sussex and Brighton Strategic Authority</a:t>
            </a:r>
            <a:endParaRPr lang="en-GB" b="1" dirty="0"/>
          </a:p>
        </p:txBody>
      </p:sp>
      <p:sp>
        <p:nvSpPr>
          <p:cNvPr id="3" name="Subtitle">
            <a:extLst>
              <a:ext uri="{FF2B5EF4-FFF2-40B4-BE49-F238E27FC236}">
                <a16:creationId xmlns:a16="http://schemas.microsoft.com/office/drawing/2014/main" id="{4102E69A-F5A2-4E6A-8CA6-5DD1E1BF1691}"/>
              </a:ext>
            </a:extLst>
          </p:cNvPr>
          <p:cNvSpPr>
            <a:spLocks noGrp="1"/>
          </p:cNvSpPr>
          <p:nvPr>
            <p:ph type="subTitle" idx="1"/>
          </p:nvPr>
        </p:nvSpPr>
        <p:spPr>
          <a:prstGeom prst="rect">
            <a:avLst/>
          </a:prstGeom>
          <a:noFill/>
          <a:ln w="0">
            <a:noFill/>
            <a:prstDash val="solid"/>
          </a:ln>
        </p:spPr>
        <p:txBody>
          <a:bodyPr wrap="square" lIns="0" tIns="0" rIns="0" bIns="0" anchor="t">
            <a:noAutofit/>
          </a:bodyPr>
          <a:lstStyle/>
          <a:p>
            <a:endParaRPr lang="en-GB" dirty="0"/>
          </a:p>
        </p:txBody>
      </p:sp>
      <p:sp>
        <p:nvSpPr>
          <p:cNvPr id="4" name="Presenter and date">
            <a:extLst>
              <a:ext uri="{FF2B5EF4-FFF2-40B4-BE49-F238E27FC236}">
                <a16:creationId xmlns:a16="http://schemas.microsoft.com/office/drawing/2014/main" id="{0A8EC319-AAE6-40B2-AE3B-E94AEDE7CFBF}"/>
              </a:ext>
            </a:extLst>
          </p:cNvPr>
          <p:cNvSpPr>
            <a:spLocks noGrp="1"/>
          </p:cNvSpPr>
          <p:nvPr>
            <p:ph type="body" idx="2"/>
          </p:nvPr>
        </p:nvSpPr>
        <p:spPr>
          <a:prstGeom prst="rect">
            <a:avLst/>
          </a:prstGeom>
          <a:noFill/>
          <a:ln w="0">
            <a:noFill/>
            <a:prstDash val="solid"/>
          </a:ln>
        </p:spPr>
        <p:txBody>
          <a:bodyPr wrap="square" lIns="0" tIns="0" rIns="0" bIns="0" anchor="t">
            <a:noAutofit/>
          </a:bodyPr>
          <a:lstStyle/>
          <a:p>
            <a:pPr algn="l"/>
            <a:r>
              <a:rPr lang="en-GB"/>
              <a:t>September 2026</a:t>
            </a:r>
          </a:p>
        </p:txBody>
      </p:sp>
    </p:spTree>
    <p:extLst>
      <p:ext uri="{BB962C8B-B14F-4D97-AF65-F5344CB8AC3E}">
        <p14:creationId xmlns:p14="http://schemas.microsoft.com/office/powerpoint/2010/main" val="2060291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5777B-F072-EB14-D47B-C513518DBCB0}"/>
            </a:ext>
          </a:extLst>
        </p:cNvPr>
        <p:cNvGrpSpPr/>
        <p:nvPr/>
      </p:nvGrpSpPr>
      <p:grpSpPr>
        <a:xfrm>
          <a:off x="0" y="0"/>
          <a:ext cx="0" cy="0"/>
          <a:chOff x="0" y="0"/>
          <a:chExt cx="0" cy="0"/>
        </a:xfrm>
      </p:grpSpPr>
      <p:sp>
        <p:nvSpPr>
          <p:cNvPr id="4" name="Title">
            <a:extLst>
              <a:ext uri="{FF2B5EF4-FFF2-40B4-BE49-F238E27FC236}">
                <a16:creationId xmlns:a16="http://schemas.microsoft.com/office/drawing/2014/main" id="{C27DEF72-AEC1-55DC-82CA-178568B57E9D}"/>
              </a:ext>
            </a:extLst>
          </p:cNvPr>
          <p:cNvSpPr>
            <a:spLocks noGrp="1"/>
          </p:cNvSpPr>
          <p:nvPr>
            <p:ph type="title"/>
          </p:nvPr>
        </p:nvSpPr>
        <p:spPr>
          <a:xfrm>
            <a:off x="406400" y="1102303"/>
            <a:ext cx="10972800" cy="971550"/>
          </a:xfrm>
          <a:prstGeom prst="rect">
            <a:avLst/>
          </a:prstGeom>
          <a:noFill/>
          <a:ln w="0">
            <a:noFill/>
            <a:prstDash val="solid"/>
          </a:ln>
        </p:spPr>
        <p:txBody>
          <a:bodyPr wrap="square" lIns="0" tIns="0" rIns="0" bIns="0" anchor="t">
            <a:noAutofit/>
          </a:bodyPr>
          <a:lstStyle/>
          <a:p>
            <a:pPr algn="l">
              <a:lnSpc>
                <a:spcPct val="105000"/>
              </a:lnSpc>
              <a:buNone/>
            </a:pPr>
            <a:r>
              <a:rPr lang="en-GB" b="1"/>
              <a:t>Who are we?</a:t>
            </a:r>
          </a:p>
        </p:txBody>
      </p:sp>
      <p:sp>
        <p:nvSpPr>
          <p:cNvPr id="5" name="Main content">
            <a:extLst>
              <a:ext uri="{FF2B5EF4-FFF2-40B4-BE49-F238E27FC236}">
                <a16:creationId xmlns:a16="http://schemas.microsoft.com/office/drawing/2014/main" id="{50C7B27B-3654-9A14-60FA-FDBDBDE24193}"/>
              </a:ext>
            </a:extLst>
          </p:cNvPr>
          <p:cNvSpPr>
            <a:spLocks noGrp="1"/>
          </p:cNvSpPr>
          <p:nvPr>
            <p:ph type="body" idx="1"/>
          </p:nvPr>
        </p:nvSpPr>
        <p:spPr>
          <a:xfrm>
            <a:off x="203200" y="1943388"/>
            <a:ext cx="8663447" cy="4269843"/>
          </a:xfrm>
          <a:prstGeom prst="rect">
            <a:avLst/>
          </a:prstGeom>
          <a:noFill/>
          <a:ln w="0">
            <a:noFill/>
            <a:prstDash val="solid"/>
          </a:ln>
        </p:spPr>
        <p:txBody>
          <a:bodyPr wrap="square" lIns="0" tIns="0" rIns="0" bIns="0" anchor="t">
            <a:noAutofit/>
          </a:bodyPr>
          <a:lstStyle/>
          <a:p>
            <a:r>
              <a:rPr lang="en-GB" sz="2000">
                <a:solidFill>
                  <a:schemeClr val="tx1">
                    <a:lumMod val="90000"/>
                    <a:lumOff val="10000"/>
                  </a:schemeClr>
                </a:solidFill>
              </a:rPr>
              <a:t>West Sussex County, East Sussex County and Brighton &amp; Hove City Councils have come together to form the Sussex &amp; Brighton Strategic Authority (SBSA).</a:t>
            </a:r>
          </a:p>
          <a:p>
            <a:r>
              <a:rPr lang="en-GB" sz="2000">
                <a:solidFill>
                  <a:schemeClr val="tx1">
                    <a:lumMod val="90000"/>
                    <a:lumOff val="10000"/>
                  </a:schemeClr>
                </a:solidFill>
              </a:rPr>
              <a:t>It is a new body that will provide regional leadership over issues better undertaken at scale, such as transport, housing, infrastructure, jobs, public safety and the environment.</a:t>
            </a:r>
          </a:p>
          <a:p>
            <a:r>
              <a:rPr lang="en-GB" sz="2000">
                <a:solidFill>
                  <a:schemeClr val="tx1">
                    <a:lumMod val="90000"/>
                    <a:lumOff val="10000"/>
                  </a:schemeClr>
                </a:solidFill>
              </a:rPr>
              <a:t>It will give Sussex a strong, unified voice at a national and international level to unlock new powers, funding and investment from government and the private sector.</a:t>
            </a:r>
          </a:p>
          <a:p>
            <a:r>
              <a:rPr lang="en-GB" sz="2000">
                <a:solidFill>
                  <a:schemeClr val="tx1">
                    <a:lumMod val="90000"/>
                    <a:lumOff val="10000"/>
                  </a:schemeClr>
                </a:solidFill>
              </a:rPr>
              <a:t>Strategic authorities are led by a Board of constituent councils and partners. Sussex is likely to have a</a:t>
            </a:r>
            <a:r>
              <a:rPr lang="en-GB" sz="2000"/>
              <a:t> Mayor elected in 2028.</a:t>
            </a:r>
          </a:p>
        </p:txBody>
      </p:sp>
      <p:sp>
        <p:nvSpPr>
          <p:cNvPr id="7" name="Slide number">
            <a:extLst>
              <a:ext uri="{FF2B5EF4-FFF2-40B4-BE49-F238E27FC236}">
                <a16:creationId xmlns:a16="http://schemas.microsoft.com/office/drawing/2014/main" id="{855199A8-6C5B-3106-F593-B0A2F9A038F5}"/>
              </a:ext>
            </a:extLst>
          </p:cNvPr>
          <p:cNvSpPr>
            <a:spLocks noGrp="1"/>
          </p:cNvSpPr>
          <p:nvPr>
            <p:ph type="sldNum" idx="92"/>
          </p:nvPr>
        </p:nvSpPr>
        <p:spPr>
          <a:prstGeom prst="rect">
            <a:avLst/>
          </a:prstGeom>
          <a:noFill/>
          <a:ln w="0">
            <a:noFill/>
            <a:prstDash val="solid"/>
          </a:ln>
        </p:spPr>
        <p:txBody>
          <a:bodyPr wrap="square" lIns="0" tIns="0" rIns="0" bIns="0" anchor="t">
            <a:noAutofit/>
          </a:bodyPr>
          <a:lstStyle/>
          <a:p>
            <a:pPr algn="r">
              <a:defRPr lang="en-GB" sz="1400">
                <a:solidFill>
                  <a:schemeClr val="tx2"/>
                </a:solidFill>
                <a:latin typeface="+mn-lt"/>
              </a:defRPr>
            </a:pPr>
            <a:fld id="{A5864593-67C5-4A92-843F-92BD2D162981}" type="slidenum">
              <a:rPr lang="en-GB" sz="1400">
                <a:latin typeface="+mn-lt"/>
              </a:rPr>
              <a:t>2</a:t>
            </a:fld>
            <a:endParaRPr lang="en-GB" sz="1400">
              <a:latin typeface="+mn-lt"/>
            </a:endParaRPr>
          </a:p>
        </p:txBody>
      </p:sp>
      <p:pic>
        <p:nvPicPr>
          <p:cNvPr id="3" name="Picture 2">
            <a:extLst>
              <a:ext uri="{FF2B5EF4-FFF2-40B4-BE49-F238E27FC236}">
                <a16:creationId xmlns:a16="http://schemas.microsoft.com/office/drawing/2014/main" id="{3B8A5B9D-80F5-13DF-6489-A75B2372C2B6}"/>
              </a:ext>
            </a:extLst>
          </p:cNvPr>
          <p:cNvPicPr>
            <a:picLocks noChangeAspect="1"/>
          </p:cNvPicPr>
          <p:nvPr/>
        </p:nvPicPr>
        <p:blipFill>
          <a:blip r:embed="rId3"/>
          <a:srcRect l="14286"/>
          <a:stretch>
            <a:fillRect/>
          </a:stretch>
        </p:blipFill>
        <p:spPr>
          <a:xfrm>
            <a:off x="8866909" y="1524626"/>
            <a:ext cx="3200399" cy="4539576"/>
          </a:xfrm>
          <a:prstGeom prst="rect">
            <a:avLst/>
          </a:prstGeom>
          <a:noFill/>
        </p:spPr>
      </p:pic>
    </p:spTree>
    <p:extLst>
      <p:ext uri="{BB962C8B-B14F-4D97-AF65-F5344CB8AC3E}">
        <p14:creationId xmlns:p14="http://schemas.microsoft.com/office/powerpoint/2010/main" val="4239197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EE9F4-B5C5-A0BD-C0D7-F330BABE035D}"/>
              </a:ext>
            </a:extLst>
          </p:cNvPr>
          <p:cNvSpPr>
            <a:spLocks noGrp="1"/>
          </p:cNvSpPr>
          <p:nvPr>
            <p:ph type="title"/>
          </p:nvPr>
        </p:nvSpPr>
        <p:spPr>
          <a:xfrm>
            <a:off x="831055" y="351760"/>
            <a:ext cx="10398327" cy="610355"/>
          </a:xfrm>
        </p:spPr>
        <p:txBody>
          <a:bodyPr/>
          <a:lstStyle/>
          <a:p>
            <a:r>
              <a:rPr lang="en-GB"/>
              <a:t>Who makes up the Board?</a:t>
            </a:r>
          </a:p>
        </p:txBody>
      </p:sp>
      <p:sp>
        <p:nvSpPr>
          <p:cNvPr id="3" name="Content Placeholder 2">
            <a:extLst>
              <a:ext uri="{FF2B5EF4-FFF2-40B4-BE49-F238E27FC236}">
                <a16:creationId xmlns:a16="http://schemas.microsoft.com/office/drawing/2014/main" id="{E3283445-7A62-8078-04E2-4AEE2B7128BA}"/>
              </a:ext>
            </a:extLst>
          </p:cNvPr>
          <p:cNvSpPr>
            <a:spLocks noGrp="1"/>
          </p:cNvSpPr>
          <p:nvPr>
            <p:ph idx="1"/>
          </p:nvPr>
        </p:nvSpPr>
        <p:spPr>
          <a:xfrm>
            <a:off x="838200" y="1079941"/>
            <a:ext cx="10419010" cy="623846"/>
          </a:xfrm>
        </p:spPr>
        <p:txBody>
          <a:bodyPr wrap="square" lIns="0" tIns="0" rIns="0" bIns="0" anchor="ctr">
            <a:normAutofit/>
          </a:bodyPr>
          <a:lstStyle/>
          <a:p>
            <a:pPr marL="0" indent="0">
              <a:buNone/>
            </a:pPr>
            <a:r>
              <a:rPr lang="en-GB" sz="1600">
                <a:solidFill>
                  <a:schemeClr val="tx1">
                    <a:lumMod val="90000"/>
                    <a:lumOff val="10000"/>
                  </a:schemeClr>
                </a:solidFill>
              </a:rPr>
              <a:t>East Sussex County, West Sussex County and Brighton &amp; Hove City Councils are our constituent authorities – so two senior Members sit on the Board making decisions on funding and priorities.</a:t>
            </a:r>
            <a:endParaRPr lang="en-US" sz="1600">
              <a:solidFill>
                <a:schemeClr val="tx1">
                  <a:lumMod val="90000"/>
                  <a:lumOff val="10000"/>
                </a:schemeClr>
              </a:solidFill>
            </a:endParaRPr>
          </a:p>
        </p:txBody>
      </p:sp>
      <p:sp>
        <p:nvSpPr>
          <p:cNvPr id="4" name="Date Placeholder 3">
            <a:extLst>
              <a:ext uri="{FF2B5EF4-FFF2-40B4-BE49-F238E27FC236}">
                <a16:creationId xmlns:a16="http://schemas.microsoft.com/office/drawing/2014/main" id="{4DA8869C-F20D-8A30-3B25-CE109E3E0A83}"/>
              </a:ext>
            </a:extLst>
          </p:cNvPr>
          <p:cNvSpPr>
            <a:spLocks noGrp="1"/>
          </p:cNvSpPr>
          <p:nvPr>
            <p:ph type="dt" sz="half" idx="10"/>
          </p:nvPr>
        </p:nvSpPr>
        <p:spPr/>
        <p:txBody>
          <a:bodyPr/>
          <a:lstStyle/>
          <a:p>
            <a:endParaRPr lang="en-GB"/>
          </a:p>
        </p:txBody>
      </p:sp>
      <p:sp>
        <p:nvSpPr>
          <p:cNvPr id="6" name="Slide Number Placeholder 5">
            <a:extLst>
              <a:ext uri="{FF2B5EF4-FFF2-40B4-BE49-F238E27FC236}">
                <a16:creationId xmlns:a16="http://schemas.microsoft.com/office/drawing/2014/main" id="{4E29BEAE-4509-8B4A-8222-3C8871C8FB02}"/>
              </a:ext>
            </a:extLst>
          </p:cNvPr>
          <p:cNvSpPr>
            <a:spLocks noGrp="1"/>
          </p:cNvSpPr>
          <p:nvPr>
            <p:ph type="sldNum" sz="quarter" idx="12"/>
          </p:nvPr>
        </p:nvSpPr>
        <p:spPr/>
        <p:txBody>
          <a:bodyPr/>
          <a:lstStyle/>
          <a:p>
            <a:fld id="{021C6AE6-284F-40CC-B664-805FF7E83BD0}" type="slidenum">
              <a:rPr lang="en-GB" smtClean="0"/>
              <a:t>3</a:t>
            </a:fld>
            <a:endParaRPr lang="en-GB"/>
          </a:p>
        </p:txBody>
      </p:sp>
      <p:pic>
        <p:nvPicPr>
          <p:cNvPr id="10" name="Picture 9">
            <a:extLst>
              <a:ext uri="{FF2B5EF4-FFF2-40B4-BE49-F238E27FC236}">
                <a16:creationId xmlns:a16="http://schemas.microsoft.com/office/drawing/2014/main" id="{C820E253-C845-9A41-6F88-DBEFFE96A82B}"/>
              </a:ext>
            </a:extLst>
          </p:cNvPr>
          <p:cNvPicPr>
            <a:picLocks noChangeAspect="1"/>
          </p:cNvPicPr>
          <p:nvPr/>
        </p:nvPicPr>
        <p:blipFill>
          <a:blip r:embed="rId2"/>
          <a:stretch>
            <a:fillRect/>
          </a:stretch>
        </p:blipFill>
        <p:spPr>
          <a:xfrm>
            <a:off x="4192616" y="3672026"/>
            <a:ext cx="1145932" cy="1429849"/>
          </a:xfrm>
          <a:prstGeom prst="rect">
            <a:avLst/>
          </a:prstGeom>
        </p:spPr>
      </p:pic>
      <p:pic>
        <p:nvPicPr>
          <p:cNvPr id="12" name="Picture 11">
            <a:extLst>
              <a:ext uri="{FF2B5EF4-FFF2-40B4-BE49-F238E27FC236}">
                <a16:creationId xmlns:a16="http://schemas.microsoft.com/office/drawing/2014/main" id="{DFBAF2E4-F34A-A3FF-0535-35C552D1CE5D}"/>
              </a:ext>
            </a:extLst>
          </p:cNvPr>
          <p:cNvPicPr>
            <a:picLocks noChangeAspect="1"/>
          </p:cNvPicPr>
          <p:nvPr/>
        </p:nvPicPr>
        <p:blipFill>
          <a:blip r:embed="rId3"/>
          <a:stretch>
            <a:fillRect/>
          </a:stretch>
        </p:blipFill>
        <p:spPr>
          <a:xfrm>
            <a:off x="824057" y="2211830"/>
            <a:ext cx="1123258" cy="1405005"/>
          </a:xfrm>
          <a:prstGeom prst="rect">
            <a:avLst/>
          </a:prstGeom>
        </p:spPr>
      </p:pic>
      <p:pic>
        <p:nvPicPr>
          <p:cNvPr id="14" name="Picture 13">
            <a:extLst>
              <a:ext uri="{FF2B5EF4-FFF2-40B4-BE49-F238E27FC236}">
                <a16:creationId xmlns:a16="http://schemas.microsoft.com/office/drawing/2014/main" id="{BB7AB835-BECF-377D-EE4F-B136156817EF}"/>
              </a:ext>
            </a:extLst>
          </p:cNvPr>
          <p:cNvPicPr>
            <a:picLocks noChangeAspect="1"/>
          </p:cNvPicPr>
          <p:nvPr/>
        </p:nvPicPr>
        <p:blipFill>
          <a:blip r:embed="rId4"/>
          <a:stretch>
            <a:fillRect/>
          </a:stretch>
        </p:blipFill>
        <p:spPr>
          <a:xfrm>
            <a:off x="4214082" y="2221671"/>
            <a:ext cx="1124466" cy="1396079"/>
          </a:xfrm>
          <a:prstGeom prst="rect">
            <a:avLst/>
          </a:prstGeom>
        </p:spPr>
      </p:pic>
      <p:pic>
        <p:nvPicPr>
          <p:cNvPr id="16" name="Picture 15">
            <a:extLst>
              <a:ext uri="{FF2B5EF4-FFF2-40B4-BE49-F238E27FC236}">
                <a16:creationId xmlns:a16="http://schemas.microsoft.com/office/drawing/2014/main" id="{6B50C4B4-1C6A-72FF-6078-A2E2CE1FD691}"/>
              </a:ext>
            </a:extLst>
          </p:cNvPr>
          <p:cNvPicPr>
            <a:picLocks noChangeAspect="1"/>
          </p:cNvPicPr>
          <p:nvPr/>
        </p:nvPicPr>
        <p:blipFill>
          <a:blip r:embed="rId5"/>
          <a:srcRect b="10075"/>
          <a:stretch>
            <a:fillRect/>
          </a:stretch>
        </p:blipFill>
        <p:spPr>
          <a:xfrm>
            <a:off x="821067" y="3672958"/>
            <a:ext cx="1136981" cy="1423589"/>
          </a:xfrm>
          <a:prstGeom prst="rect">
            <a:avLst/>
          </a:prstGeom>
        </p:spPr>
      </p:pic>
      <p:pic>
        <p:nvPicPr>
          <p:cNvPr id="18" name="Picture 17">
            <a:extLst>
              <a:ext uri="{FF2B5EF4-FFF2-40B4-BE49-F238E27FC236}">
                <a16:creationId xmlns:a16="http://schemas.microsoft.com/office/drawing/2014/main" id="{EA29C436-F8E5-21E3-9BF5-8ED26F3113D1}"/>
              </a:ext>
            </a:extLst>
          </p:cNvPr>
          <p:cNvPicPr>
            <a:picLocks noChangeAspect="1"/>
          </p:cNvPicPr>
          <p:nvPr/>
        </p:nvPicPr>
        <p:blipFill>
          <a:blip r:embed="rId6"/>
          <a:stretch>
            <a:fillRect/>
          </a:stretch>
        </p:blipFill>
        <p:spPr>
          <a:xfrm>
            <a:off x="7696996" y="3662125"/>
            <a:ext cx="1132068" cy="1439743"/>
          </a:xfrm>
          <a:prstGeom prst="rect">
            <a:avLst/>
          </a:prstGeom>
        </p:spPr>
      </p:pic>
      <p:sp>
        <p:nvSpPr>
          <p:cNvPr id="20" name="TextBox 19">
            <a:extLst>
              <a:ext uri="{FF2B5EF4-FFF2-40B4-BE49-F238E27FC236}">
                <a16:creationId xmlns:a16="http://schemas.microsoft.com/office/drawing/2014/main" id="{C1097991-5819-BF74-D9C4-A61805C5E623}"/>
              </a:ext>
            </a:extLst>
          </p:cNvPr>
          <p:cNvSpPr txBox="1"/>
          <p:nvPr/>
        </p:nvSpPr>
        <p:spPr>
          <a:xfrm>
            <a:off x="1940428" y="2220059"/>
            <a:ext cx="2236851" cy="1251152"/>
          </a:xfrm>
          <a:prstGeom prst="rect">
            <a:avLst/>
          </a:prstGeom>
          <a:noFill/>
        </p:spPr>
        <p:txBody>
          <a:bodyPr wrap="square" lIns="91440" tIns="45720" rIns="91440" bIns="45720" rtlCol="0">
            <a:spAutoFit/>
          </a:bodyPr>
          <a:lstStyle/>
          <a:p>
            <a:r>
              <a:rPr lang="en-GB" sz="1400" b="1"/>
              <a:t>Cllr Andy Woolley</a:t>
            </a:r>
          </a:p>
          <a:p>
            <a:endParaRPr lang="en-GB" sz="1400"/>
          </a:p>
          <a:p>
            <a:r>
              <a:rPr lang="en-GB" sz="1200"/>
              <a:t>Co-Vice Chair of the SBSA</a:t>
            </a:r>
          </a:p>
          <a:p>
            <a:endParaRPr lang="en-GB" sz="1200"/>
          </a:p>
          <a:p>
            <a:r>
              <a:rPr lang="en-GB" sz="1200"/>
              <a:t>Leader of East Sussex County Council </a:t>
            </a:r>
          </a:p>
        </p:txBody>
      </p:sp>
      <p:sp>
        <p:nvSpPr>
          <p:cNvPr id="24" name="TextBox 23">
            <a:extLst>
              <a:ext uri="{FF2B5EF4-FFF2-40B4-BE49-F238E27FC236}">
                <a16:creationId xmlns:a16="http://schemas.microsoft.com/office/drawing/2014/main" id="{219568CC-66DC-B58E-50BC-E503C7A04858}"/>
              </a:ext>
            </a:extLst>
          </p:cNvPr>
          <p:cNvSpPr txBox="1"/>
          <p:nvPr/>
        </p:nvSpPr>
        <p:spPr>
          <a:xfrm>
            <a:off x="1959095" y="3675886"/>
            <a:ext cx="2214084" cy="1261884"/>
          </a:xfrm>
          <a:prstGeom prst="rect">
            <a:avLst/>
          </a:prstGeom>
          <a:noFill/>
        </p:spPr>
        <p:txBody>
          <a:bodyPr wrap="square" lIns="91440" tIns="45720" rIns="91440" bIns="45720" rtlCol="0">
            <a:spAutoFit/>
          </a:bodyPr>
          <a:lstStyle/>
          <a:p>
            <a:r>
              <a:rPr lang="en-GB" sz="1400" b="1"/>
              <a:t>Cllr Peter Morley</a:t>
            </a:r>
          </a:p>
          <a:p>
            <a:endParaRPr lang="en-GB" sz="1400"/>
          </a:p>
          <a:p>
            <a:r>
              <a:rPr lang="en-GB" sz="1200"/>
              <a:t>Board Member of the SBSA</a:t>
            </a:r>
          </a:p>
          <a:p>
            <a:endParaRPr lang="en-GB" sz="1200"/>
          </a:p>
          <a:p>
            <a:r>
              <a:rPr lang="en-GB" sz="1200"/>
              <a:t>Deputy Leader of East Sussex County Council </a:t>
            </a:r>
          </a:p>
        </p:txBody>
      </p:sp>
      <p:sp>
        <p:nvSpPr>
          <p:cNvPr id="26" name="TextBox 25">
            <a:extLst>
              <a:ext uri="{FF2B5EF4-FFF2-40B4-BE49-F238E27FC236}">
                <a16:creationId xmlns:a16="http://schemas.microsoft.com/office/drawing/2014/main" id="{B6E0139E-71D9-F5EC-1BBC-DE7689A8E5AE}"/>
              </a:ext>
            </a:extLst>
          </p:cNvPr>
          <p:cNvSpPr txBox="1"/>
          <p:nvPr/>
        </p:nvSpPr>
        <p:spPr>
          <a:xfrm>
            <a:off x="5331431" y="2211374"/>
            <a:ext cx="2267310" cy="1261884"/>
          </a:xfrm>
          <a:prstGeom prst="rect">
            <a:avLst/>
          </a:prstGeom>
          <a:noFill/>
        </p:spPr>
        <p:txBody>
          <a:bodyPr wrap="square" lIns="91440" tIns="45720" rIns="91440" bIns="45720" rtlCol="0">
            <a:spAutoFit/>
          </a:bodyPr>
          <a:lstStyle/>
          <a:p>
            <a:r>
              <a:rPr lang="en-GB" sz="1400" b="1"/>
              <a:t>Cllr Bella Sankey</a:t>
            </a:r>
          </a:p>
          <a:p>
            <a:endParaRPr lang="en-GB" sz="1400"/>
          </a:p>
          <a:p>
            <a:r>
              <a:rPr lang="en-GB" sz="1200"/>
              <a:t>Chair of the SBSA</a:t>
            </a:r>
          </a:p>
          <a:p>
            <a:endParaRPr lang="en-GB" sz="1200"/>
          </a:p>
          <a:p>
            <a:r>
              <a:rPr lang="en-GB" sz="1200"/>
              <a:t>Leader of Brighton &amp; Hove City Council </a:t>
            </a:r>
          </a:p>
        </p:txBody>
      </p:sp>
      <p:sp>
        <p:nvSpPr>
          <p:cNvPr id="28" name="TextBox 27">
            <a:extLst>
              <a:ext uri="{FF2B5EF4-FFF2-40B4-BE49-F238E27FC236}">
                <a16:creationId xmlns:a16="http://schemas.microsoft.com/office/drawing/2014/main" id="{AC0A3994-0F26-FDF6-32A6-DE170E2F54DD}"/>
              </a:ext>
            </a:extLst>
          </p:cNvPr>
          <p:cNvSpPr txBox="1"/>
          <p:nvPr/>
        </p:nvSpPr>
        <p:spPr>
          <a:xfrm>
            <a:off x="5333093" y="3667346"/>
            <a:ext cx="2261361" cy="1272616"/>
          </a:xfrm>
          <a:prstGeom prst="rect">
            <a:avLst/>
          </a:prstGeom>
          <a:noFill/>
        </p:spPr>
        <p:txBody>
          <a:bodyPr wrap="square" lIns="91440" tIns="45720" rIns="91440" bIns="45720" rtlCol="0">
            <a:spAutoFit/>
          </a:bodyPr>
          <a:lstStyle/>
          <a:p>
            <a:r>
              <a:rPr lang="en-GB" sz="1400" b="1"/>
              <a:t>Cllr Jacob Taylor</a:t>
            </a:r>
          </a:p>
          <a:p>
            <a:endParaRPr lang="en-GB" sz="1400"/>
          </a:p>
          <a:p>
            <a:r>
              <a:rPr lang="en-GB" sz="1200"/>
              <a:t>Board Member of the SBSA</a:t>
            </a:r>
          </a:p>
          <a:p>
            <a:endParaRPr lang="en-GB" sz="1200"/>
          </a:p>
          <a:p>
            <a:r>
              <a:rPr lang="en-GB" sz="1200"/>
              <a:t>Deputy Leader of Brighton &amp; Hove City Council </a:t>
            </a:r>
          </a:p>
        </p:txBody>
      </p:sp>
      <p:sp>
        <p:nvSpPr>
          <p:cNvPr id="30" name="TextBox 29">
            <a:extLst>
              <a:ext uri="{FF2B5EF4-FFF2-40B4-BE49-F238E27FC236}">
                <a16:creationId xmlns:a16="http://schemas.microsoft.com/office/drawing/2014/main" id="{6A3A43C5-F97E-F80A-B0C7-3B84ED6E8C88}"/>
              </a:ext>
            </a:extLst>
          </p:cNvPr>
          <p:cNvSpPr txBox="1"/>
          <p:nvPr/>
        </p:nvSpPr>
        <p:spPr>
          <a:xfrm>
            <a:off x="8834581" y="2208830"/>
            <a:ext cx="2207700" cy="1261884"/>
          </a:xfrm>
          <a:prstGeom prst="rect">
            <a:avLst/>
          </a:prstGeom>
          <a:noFill/>
        </p:spPr>
        <p:txBody>
          <a:bodyPr wrap="square" lIns="91440" tIns="45720" rIns="91440" bIns="45720" rtlCol="0">
            <a:spAutoFit/>
          </a:bodyPr>
          <a:lstStyle/>
          <a:p>
            <a:r>
              <a:rPr lang="en-GB" sz="1400" b="1"/>
              <a:t>Cllr Jay Mercer</a:t>
            </a:r>
          </a:p>
          <a:p>
            <a:endParaRPr lang="en-GB" sz="1400"/>
          </a:p>
          <a:p>
            <a:r>
              <a:rPr lang="en-GB" sz="1200"/>
              <a:t>Co-Vice Chair of the SBSA</a:t>
            </a:r>
          </a:p>
          <a:p>
            <a:endParaRPr lang="en-GB" sz="1200"/>
          </a:p>
          <a:p>
            <a:r>
              <a:rPr lang="en-GB" sz="1200"/>
              <a:t>Leader of West Sussex County Council </a:t>
            </a:r>
          </a:p>
        </p:txBody>
      </p:sp>
      <p:sp>
        <p:nvSpPr>
          <p:cNvPr id="32" name="TextBox 31">
            <a:extLst>
              <a:ext uri="{FF2B5EF4-FFF2-40B4-BE49-F238E27FC236}">
                <a16:creationId xmlns:a16="http://schemas.microsoft.com/office/drawing/2014/main" id="{02A479AB-EEC7-F25E-BD90-14D3194893AC}"/>
              </a:ext>
            </a:extLst>
          </p:cNvPr>
          <p:cNvSpPr txBox="1"/>
          <p:nvPr/>
        </p:nvSpPr>
        <p:spPr>
          <a:xfrm>
            <a:off x="8839954" y="3669505"/>
            <a:ext cx="2218431" cy="1261884"/>
          </a:xfrm>
          <a:prstGeom prst="rect">
            <a:avLst/>
          </a:prstGeom>
          <a:noFill/>
        </p:spPr>
        <p:txBody>
          <a:bodyPr wrap="square" lIns="91440" tIns="45720" rIns="91440" bIns="45720" rtlCol="0">
            <a:spAutoFit/>
          </a:bodyPr>
          <a:lstStyle/>
          <a:p>
            <a:r>
              <a:rPr lang="en-GB" sz="1400" b="1"/>
              <a:t>Cllr Nicholas Russell</a:t>
            </a:r>
          </a:p>
          <a:p>
            <a:endParaRPr lang="en-GB" sz="1400"/>
          </a:p>
          <a:p>
            <a:r>
              <a:rPr lang="en-GB" sz="1200"/>
              <a:t>Board Member of the SBSA</a:t>
            </a:r>
          </a:p>
          <a:p>
            <a:endParaRPr lang="en-GB" sz="1200"/>
          </a:p>
          <a:p>
            <a:r>
              <a:rPr lang="en-GB" sz="1200"/>
              <a:t>Cabinet Member of West Sussex County Council </a:t>
            </a:r>
          </a:p>
        </p:txBody>
      </p:sp>
      <p:pic>
        <p:nvPicPr>
          <p:cNvPr id="34" name="Picture 33">
            <a:extLst>
              <a:ext uri="{FF2B5EF4-FFF2-40B4-BE49-F238E27FC236}">
                <a16:creationId xmlns:a16="http://schemas.microsoft.com/office/drawing/2014/main" id="{0B44BD5C-2F12-FEBC-6BB1-A369D4ED4386}"/>
              </a:ext>
            </a:extLst>
          </p:cNvPr>
          <p:cNvPicPr>
            <a:picLocks noChangeAspect="1"/>
          </p:cNvPicPr>
          <p:nvPr/>
        </p:nvPicPr>
        <p:blipFill>
          <a:blip r:embed="rId7"/>
          <a:srcRect l="4572" r="7097"/>
          <a:stretch>
            <a:fillRect/>
          </a:stretch>
        </p:blipFill>
        <p:spPr>
          <a:xfrm>
            <a:off x="7696997" y="2212580"/>
            <a:ext cx="1132067" cy="1407255"/>
          </a:xfrm>
          <a:prstGeom prst="rect">
            <a:avLst/>
          </a:prstGeom>
        </p:spPr>
      </p:pic>
      <p:sp>
        <p:nvSpPr>
          <p:cNvPr id="8" name="Rectangle: Rounded Corners 7">
            <a:extLst>
              <a:ext uri="{FF2B5EF4-FFF2-40B4-BE49-F238E27FC236}">
                <a16:creationId xmlns:a16="http://schemas.microsoft.com/office/drawing/2014/main" id="{BFEC2A0D-93DA-8DFD-C308-B7E01C7F905F}"/>
              </a:ext>
            </a:extLst>
          </p:cNvPr>
          <p:cNvSpPr/>
          <p:nvPr/>
        </p:nvSpPr>
        <p:spPr>
          <a:xfrm>
            <a:off x="840792" y="1791327"/>
            <a:ext cx="3344573" cy="32151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East Sussex County Council</a:t>
            </a:r>
            <a:endParaRPr lang="en-US"/>
          </a:p>
        </p:txBody>
      </p:sp>
      <p:sp>
        <p:nvSpPr>
          <p:cNvPr id="11" name="Rectangle: Rounded Corners 10">
            <a:extLst>
              <a:ext uri="{FF2B5EF4-FFF2-40B4-BE49-F238E27FC236}">
                <a16:creationId xmlns:a16="http://schemas.microsoft.com/office/drawing/2014/main" id="{A83EFEB1-67C0-7104-1027-C58F5F5EAB6E}"/>
              </a:ext>
            </a:extLst>
          </p:cNvPr>
          <p:cNvSpPr/>
          <p:nvPr/>
        </p:nvSpPr>
        <p:spPr>
          <a:xfrm>
            <a:off x="4266724" y="1786709"/>
            <a:ext cx="3344573" cy="32151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Brighton &amp; Hove City Council</a:t>
            </a:r>
            <a:endParaRPr lang="en-US"/>
          </a:p>
        </p:txBody>
      </p:sp>
      <p:sp>
        <p:nvSpPr>
          <p:cNvPr id="15" name="Rectangle: Rounded Corners 14">
            <a:extLst>
              <a:ext uri="{FF2B5EF4-FFF2-40B4-BE49-F238E27FC236}">
                <a16:creationId xmlns:a16="http://schemas.microsoft.com/office/drawing/2014/main" id="{342F6174-199D-00C2-CFB1-79E9DEAE213A}"/>
              </a:ext>
            </a:extLst>
          </p:cNvPr>
          <p:cNvSpPr/>
          <p:nvPr/>
        </p:nvSpPr>
        <p:spPr>
          <a:xfrm>
            <a:off x="7692656" y="1786709"/>
            <a:ext cx="3344573" cy="32151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West Sussex County Council</a:t>
            </a:r>
          </a:p>
        </p:txBody>
      </p:sp>
      <p:sp>
        <p:nvSpPr>
          <p:cNvPr id="5" name="TextBox 4">
            <a:extLst>
              <a:ext uri="{FF2B5EF4-FFF2-40B4-BE49-F238E27FC236}">
                <a16:creationId xmlns:a16="http://schemas.microsoft.com/office/drawing/2014/main" id="{217903C1-FC1B-F768-5A7A-89F5D75696D7}"/>
              </a:ext>
            </a:extLst>
          </p:cNvPr>
          <p:cNvSpPr txBox="1"/>
          <p:nvPr/>
        </p:nvSpPr>
        <p:spPr>
          <a:xfrm>
            <a:off x="842922" y="5693576"/>
            <a:ext cx="3330256" cy="738664"/>
          </a:xfrm>
          <a:prstGeom prst="rect">
            <a:avLst/>
          </a:prstGeom>
          <a:noFill/>
        </p:spPr>
        <p:txBody>
          <a:bodyPr wrap="square" lIns="91440" tIns="45720" rIns="91440" bIns="45720" rtlCol="0" anchor="t">
            <a:spAutoFit/>
          </a:bodyPr>
          <a:lstStyle/>
          <a:p>
            <a:r>
              <a:rPr lang="en-GB" sz="1400" b="1">
                <a:ea typeface="+mn-lt"/>
                <a:cs typeface="+mn-lt"/>
              </a:rPr>
              <a:t>Vanessa Rowlands</a:t>
            </a:r>
            <a:endParaRPr lang="en-US" b="1">
              <a:ea typeface="+mn-lt"/>
              <a:cs typeface="+mn-lt"/>
            </a:endParaRPr>
          </a:p>
          <a:p>
            <a:r>
              <a:rPr lang="en-GB" sz="1400">
                <a:ea typeface="+mn-lt"/>
                <a:cs typeface="+mn-lt"/>
              </a:rPr>
              <a:t>Associate Member for Protected Landscape.</a:t>
            </a:r>
          </a:p>
        </p:txBody>
      </p:sp>
      <p:sp>
        <p:nvSpPr>
          <p:cNvPr id="7" name="Rectangle: Rounded Corners 6">
            <a:extLst>
              <a:ext uri="{FF2B5EF4-FFF2-40B4-BE49-F238E27FC236}">
                <a16:creationId xmlns:a16="http://schemas.microsoft.com/office/drawing/2014/main" id="{991BAAE2-AE94-73E9-71AB-027979080205}"/>
              </a:ext>
            </a:extLst>
          </p:cNvPr>
          <p:cNvSpPr/>
          <p:nvPr/>
        </p:nvSpPr>
        <p:spPr>
          <a:xfrm>
            <a:off x="843090" y="5264005"/>
            <a:ext cx="10213305" cy="32151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Associate Board Members</a:t>
            </a:r>
            <a:endParaRPr lang="en-US"/>
          </a:p>
        </p:txBody>
      </p:sp>
      <p:sp>
        <p:nvSpPr>
          <p:cNvPr id="13" name="TextBox 12">
            <a:extLst>
              <a:ext uri="{FF2B5EF4-FFF2-40B4-BE49-F238E27FC236}">
                <a16:creationId xmlns:a16="http://schemas.microsoft.com/office/drawing/2014/main" id="{821EDC50-4E10-DA21-6AB0-3DBE38912F5E}"/>
              </a:ext>
            </a:extLst>
          </p:cNvPr>
          <p:cNvSpPr txBox="1"/>
          <p:nvPr/>
        </p:nvSpPr>
        <p:spPr>
          <a:xfrm>
            <a:off x="4288020" y="5693576"/>
            <a:ext cx="3330257" cy="738664"/>
          </a:xfrm>
          <a:prstGeom prst="rect">
            <a:avLst/>
          </a:prstGeom>
          <a:noFill/>
        </p:spPr>
        <p:txBody>
          <a:bodyPr wrap="square" lIns="91440" tIns="45720" rIns="91440" bIns="45720" rtlCol="0" anchor="t">
            <a:spAutoFit/>
          </a:bodyPr>
          <a:lstStyle/>
          <a:p>
            <a:r>
              <a:rPr lang="en-GB" sz="1400" b="1">
                <a:ea typeface="+mn-lt"/>
                <a:cs typeface="+mn-lt"/>
              </a:rPr>
              <a:t>TBC</a:t>
            </a:r>
          </a:p>
          <a:p>
            <a:r>
              <a:rPr lang="en-GB" sz="1400">
                <a:ea typeface="+mn-lt"/>
                <a:cs typeface="+mn-lt"/>
              </a:rPr>
              <a:t>Chair of the Business Board as Associate Member for Business.</a:t>
            </a:r>
            <a:endParaRPr lang="en-GB"/>
          </a:p>
        </p:txBody>
      </p:sp>
      <p:sp>
        <p:nvSpPr>
          <p:cNvPr id="17" name="TextBox 16">
            <a:extLst>
              <a:ext uri="{FF2B5EF4-FFF2-40B4-BE49-F238E27FC236}">
                <a16:creationId xmlns:a16="http://schemas.microsoft.com/office/drawing/2014/main" id="{60D2E757-8A7F-63A0-A657-AE4325BECA83}"/>
              </a:ext>
            </a:extLst>
          </p:cNvPr>
          <p:cNvSpPr txBox="1"/>
          <p:nvPr/>
        </p:nvSpPr>
        <p:spPr>
          <a:xfrm>
            <a:off x="7722387" y="5693576"/>
            <a:ext cx="3330256" cy="738664"/>
          </a:xfrm>
          <a:prstGeom prst="rect">
            <a:avLst/>
          </a:prstGeom>
          <a:noFill/>
        </p:spPr>
        <p:txBody>
          <a:bodyPr wrap="square" lIns="91440" tIns="45720" rIns="91440" bIns="45720" rtlCol="0" anchor="t">
            <a:spAutoFit/>
          </a:bodyPr>
          <a:lstStyle/>
          <a:p>
            <a:r>
              <a:rPr lang="en-GB" sz="1400" b="1">
                <a:ea typeface="+mn-lt"/>
                <a:cs typeface="+mn-lt"/>
              </a:rPr>
              <a:t>Ian Smith</a:t>
            </a:r>
            <a:endParaRPr lang="en-US" b="1">
              <a:ea typeface="+mn-lt"/>
              <a:cs typeface="+mn-lt"/>
            </a:endParaRPr>
          </a:p>
          <a:p>
            <a:r>
              <a:rPr lang="en-GB" sz="1400">
                <a:ea typeface="+mn-lt"/>
                <a:cs typeface="+mn-lt"/>
              </a:rPr>
              <a:t>Associate Member for Health Outcomes.</a:t>
            </a:r>
            <a:endParaRPr lang="en-US"/>
          </a:p>
        </p:txBody>
      </p:sp>
    </p:spTree>
    <p:extLst>
      <p:ext uri="{BB962C8B-B14F-4D97-AF65-F5344CB8AC3E}">
        <p14:creationId xmlns:p14="http://schemas.microsoft.com/office/powerpoint/2010/main" val="2333161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983D1-1355-F597-2A4D-92E08F7A624A}"/>
              </a:ext>
            </a:extLst>
          </p:cNvPr>
          <p:cNvSpPr>
            <a:spLocks noGrp="1"/>
          </p:cNvSpPr>
          <p:nvPr>
            <p:ph type="title"/>
          </p:nvPr>
        </p:nvSpPr>
        <p:spPr>
          <a:xfrm>
            <a:off x="609600" y="1185741"/>
            <a:ext cx="10972800" cy="535635"/>
          </a:xfrm>
        </p:spPr>
        <p:txBody>
          <a:bodyPr/>
          <a:lstStyle/>
          <a:p>
            <a:r>
              <a:rPr lang="en-GB"/>
              <a:t>What does the SBSA do?</a:t>
            </a:r>
          </a:p>
        </p:txBody>
      </p:sp>
      <p:graphicFrame>
        <p:nvGraphicFramePr>
          <p:cNvPr id="9" name="Diagram 8">
            <a:extLst>
              <a:ext uri="{FF2B5EF4-FFF2-40B4-BE49-F238E27FC236}">
                <a16:creationId xmlns:a16="http://schemas.microsoft.com/office/drawing/2014/main" id="{129B940F-F0B5-FEEB-935E-F70255D0A808}"/>
              </a:ext>
            </a:extLst>
          </p:cNvPr>
          <p:cNvGraphicFramePr/>
          <p:nvPr>
            <p:extLst>
              <p:ext uri="{D42A27DB-BD31-4B8C-83A1-F6EECF244321}">
                <p14:modId xmlns:p14="http://schemas.microsoft.com/office/powerpoint/2010/main" val="146522701"/>
              </p:ext>
            </p:extLst>
          </p:nvPr>
        </p:nvGraphicFramePr>
        <p:xfrm>
          <a:off x="609600" y="2010527"/>
          <a:ext cx="10976918" cy="39227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07D60007-52F8-89F7-DE95-BFFA4C89F3C0}"/>
              </a:ext>
            </a:extLst>
          </p:cNvPr>
          <p:cNvSpPr>
            <a:spLocks noGrp="1"/>
          </p:cNvSpPr>
          <p:nvPr>
            <p:ph type="sldNum" idx="92"/>
          </p:nvPr>
        </p:nvSpPr>
        <p:spPr/>
        <p:txBody>
          <a:bodyPr/>
          <a:lstStyle/>
          <a:p>
            <a:pPr marL="0" indent="0" algn="r">
              <a:buNone/>
              <a:defRPr lang="en-GB" sz="1400">
                <a:solidFill>
                  <a:schemeClr val="tx2"/>
                </a:solidFill>
                <a:latin typeface="+mn-lt"/>
              </a:defRPr>
            </a:pPr>
            <a:fld id="{2B97B9C9-E67B-4856-9680-11C90F881C45}" type="slidenum">
              <a:rPr lang="en-GB" sz="1400" smtClean="0">
                <a:latin typeface="+mn-lt"/>
              </a:rPr>
              <a:t>4</a:t>
            </a:fld>
            <a:endParaRPr lang="en-GB" sz="1400">
              <a:latin typeface="+mn-lt"/>
            </a:endParaRPr>
          </a:p>
        </p:txBody>
      </p:sp>
    </p:spTree>
    <p:extLst>
      <p:ext uri="{BB962C8B-B14F-4D97-AF65-F5344CB8AC3E}">
        <p14:creationId xmlns:p14="http://schemas.microsoft.com/office/powerpoint/2010/main" val="2806086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78256-62A2-9D07-53D5-3EBAD7203D92}"/>
              </a:ext>
            </a:extLst>
          </p:cNvPr>
          <p:cNvSpPr>
            <a:spLocks noGrp="1"/>
          </p:cNvSpPr>
          <p:nvPr>
            <p:ph type="title"/>
          </p:nvPr>
        </p:nvSpPr>
        <p:spPr>
          <a:xfrm>
            <a:off x="609600" y="1323975"/>
            <a:ext cx="10972800" cy="663146"/>
          </a:xfrm>
        </p:spPr>
        <p:txBody>
          <a:bodyPr/>
          <a:lstStyle/>
          <a:p>
            <a:r>
              <a:rPr lang="en-GB"/>
              <a:t>We are SBSA...</a:t>
            </a:r>
            <a:endParaRPr lang="en-US"/>
          </a:p>
        </p:txBody>
      </p:sp>
      <p:sp>
        <p:nvSpPr>
          <p:cNvPr id="5" name="Slide Number Placeholder 4">
            <a:extLst>
              <a:ext uri="{FF2B5EF4-FFF2-40B4-BE49-F238E27FC236}">
                <a16:creationId xmlns:a16="http://schemas.microsoft.com/office/drawing/2014/main" id="{1614F2ED-E4A0-EEA9-9BB4-464D2B32A677}"/>
              </a:ext>
            </a:extLst>
          </p:cNvPr>
          <p:cNvSpPr>
            <a:spLocks noGrp="1"/>
          </p:cNvSpPr>
          <p:nvPr>
            <p:ph type="sldNum" idx="92"/>
          </p:nvPr>
        </p:nvSpPr>
        <p:spPr/>
        <p:txBody>
          <a:bodyPr/>
          <a:lstStyle/>
          <a:p>
            <a:pPr marL="0" indent="0" algn="r">
              <a:buNone/>
              <a:defRPr lang="en-GB" sz="1400">
                <a:solidFill>
                  <a:schemeClr val="tx2"/>
                </a:solidFill>
                <a:latin typeface="+mn-lt"/>
              </a:defRPr>
            </a:pPr>
            <a:fld id="{2B97B9C9-E67B-4856-9680-11C90F881C45}" type="slidenum">
              <a:rPr lang="en-GB" sz="1400">
                <a:latin typeface="+mn-lt"/>
              </a:rPr>
              <a:t>5</a:t>
            </a:fld>
            <a:endParaRPr lang="en-GB" sz="1400">
              <a:latin typeface="+mn-lt"/>
            </a:endParaRPr>
          </a:p>
        </p:txBody>
      </p:sp>
      <p:pic>
        <p:nvPicPr>
          <p:cNvPr id="6" name="Online Media 5" title="SBSA_What_is_a_Strategic_Authority_Animation_Landscape.mp4">
            <a:hlinkClick r:id="" action="ppaction://noaction"/>
            <a:extLst>
              <a:ext uri="{FF2B5EF4-FFF2-40B4-BE49-F238E27FC236}">
                <a16:creationId xmlns:a16="http://schemas.microsoft.com/office/drawing/2014/main" id="{20949382-9C69-C498-ACD8-FC00BEB7C548}"/>
              </a:ext>
            </a:extLst>
          </p:cNvPr>
          <p:cNvPicPr>
            <a:picLocks noRot="1" noChangeAspect="1"/>
          </p:cNvPicPr>
          <p:nvPr>
            <a:videoFile r:link="rId1"/>
          </p:nvPr>
        </p:nvPicPr>
        <p:blipFill>
          <a:blip r:embed="rId3"/>
          <a:stretch>
            <a:fillRect/>
          </a:stretch>
        </p:blipFill>
        <p:spPr>
          <a:xfrm>
            <a:off x="611659" y="2189205"/>
            <a:ext cx="6942438" cy="3910914"/>
          </a:xfrm>
          <a:prstGeom prst="rect">
            <a:avLst/>
          </a:prstGeom>
        </p:spPr>
      </p:pic>
    </p:spTree>
    <p:extLst>
      <p:ext uri="{BB962C8B-B14F-4D97-AF65-F5344CB8AC3E}">
        <p14:creationId xmlns:p14="http://schemas.microsoft.com/office/powerpoint/2010/main" val="624554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BFDE0-6457-54C5-A8AB-53909AB09EAC}"/>
            </a:ext>
          </a:extLst>
        </p:cNvPr>
        <p:cNvGrpSpPr/>
        <p:nvPr/>
      </p:nvGrpSpPr>
      <p:grpSpPr>
        <a:xfrm>
          <a:off x="0" y="0"/>
          <a:ext cx="0" cy="0"/>
          <a:chOff x="0" y="0"/>
          <a:chExt cx="0" cy="0"/>
        </a:xfrm>
      </p:grpSpPr>
      <p:sp>
        <p:nvSpPr>
          <p:cNvPr id="4" name="Title">
            <a:extLst>
              <a:ext uri="{FF2B5EF4-FFF2-40B4-BE49-F238E27FC236}">
                <a16:creationId xmlns:a16="http://schemas.microsoft.com/office/drawing/2014/main" id="{BF23FD39-3121-EB98-63FF-1012CC3A9DBB}"/>
              </a:ext>
            </a:extLst>
          </p:cNvPr>
          <p:cNvSpPr>
            <a:spLocks noGrp="1"/>
          </p:cNvSpPr>
          <p:nvPr>
            <p:ph type="title"/>
          </p:nvPr>
        </p:nvSpPr>
        <p:spPr>
          <a:xfrm>
            <a:off x="468808" y="1237962"/>
            <a:ext cx="10735962" cy="596128"/>
          </a:xfrm>
          <a:prstGeom prst="rect">
            <a:avLst/>
          </a:prstGeom>
          <a:noFill/>
          <a:ln w="0">
            <a:noFill/>
            <a:prstDash val="solid"/>
          </a:ln>
        </p:spPr>
        <p:txBody>
          <a:bodyPr wrap="square" lIns="0" tIns="0" rIns="0" bIns="0" anchor="t">
            <a:noAutofit/>
          </a:bodyPr>
          <a:lstStyle/>
          <a:p>
            <a:pPr>
              <a:lnSpc>
                <a:spcPts val="3300"/>
              </a:lnSpc>
            </a:pPr>
            <a:r>
              <a:rPr lang="en-GB">
                <a:latin typeface="Aptos" pitchFamily="2" charset="0"/>
                <a:cs typeface="Aptos" pitchFamily="2" charset="0"/>
              </a:rPr>
              <a:t>How is the SBSA governed?</a:t>
            </a:r>
          </a:p>
        </p:txBody>
      </p:sp>
      <p:sp>
        <p:nvSpPr>
          <p:cNvPr id="5" name="Main content">
            <a:extLst>
              <a:ext uri="{FF2B5EF4-FFF2-40B4-BE49-F238E27FC236}">
                <a16:creationId xmlns:a16="http://schemas.microsoft.com/office/drawing/2014/main" id="{7176C09B-9117-229F-E24D-118F71C172AC}"/>
              </a:ext>
            </a:extLst>
          </p:cNvPr>
          <p:cNvSpPr>
            <a:spLocks noGrp="1"/>
          </p:cNvSpPr>
          <p:nvPr>
            <p:ph type="body" idx="1"/>
          </p:nvPr>
        </p:nvSpPr>
        <p:spPr>
          <a:xfrm>
            <a:off x="468808" y="2083175"/>
            <a:ext cx="5365577" cy="4049770"/>
          </a:xfrm>
          <a:prstGeom prst="rect">
            <a:avLst/>
          </a:prstGeom>
          <a:noFill/>
          <a:ln w="0">
            <a:noFill/>
            <a:prstDash val="solid"/>
          </a:ln>
        </p:spPr>
        <p:txBody>
          <a:bodyPr wrap="square" lIns="0" tIns="0" rIns="0" bIns="0" anchor="t">
            <a:noAutofit/>
          </a:bodyPr>
          <a:lstStyle/>
          <a:p>
            <a:pPr marL="0" indent="0" rtl="0">
              <a:spcAft>
                <a:spcPts val="0"/>
              </a:spcAft>
              <a:buNone/>
              <a:defRPr/>
            </a:pPr>
            <a:r>
              <a:rPr lang="en-GB" sz="2000" kern="1200">
                <a:solidFill>
                  <a:schemeClr val="tx1">
                    <a:lumMod val="90000"/>
                    <a:lumOff val="10000"/>
                  </a:schemeClr>
                </a:solidFill>
                <a:latin typeface="+mj-lt"/>
                <a:cs typeface="Poppins Light"/>
              </a:rPr>
              <a:t>The Strategic Authority is run by its Board. </a:t>
            </a:r>
            <a:endParaRPr lang="en-US">
              <a:solidFill>
                <a:schemeClr val="tx1">
                  <a:lumMod val="90000"/>
                  <a:lumOff val="10000"/>
                </a:schemeClr>
              </a:solidFill>
            </a:endParaRPr>
          </a:p>
          <a:p>
            <a:pPr marL="0" indent="0">
              <a:spcAft>
                <a:spcPts val="0"/>
              </a:spcAft>
              <a:buNone/>
              <a:defRPr/>
            </a:pPr>
            <a:endParaRPr lang="en-GB" sz="2000" kern="1200">
              <a:solidFill>
                <a:schemeClr val="tx1">
                  <a:lumMod val="90000"/>
                  <a:lumOff val="10000"/>
                </a:schemeClr>
              </a:solidFill>
              <a:latin typeface="+mj-lt"/>
              <a:cs typeface="Poppins Light"/>
            </a:endParaRPr>
          </a:p>
          <a:p>
            <a:pPr marL="0" indent="0">
              <a:spcAft>
                <a:spcPts val="0"/>
              </a:spcAft>
              <a:buNone/>
              <a:defRPr/>
            </a:pPr>
            <a:r>
              <a:rPr lang="en-GB" sz="2000" kern="1200">
                <a:solidFill>
                  <a:schemeClr val="tx1">
                    <a:lumMod val="90000"/>
                    <a:lumOff val="10000"/>
                  </a:schemeClr>
                </a:solidFill>
                <a:latin typeface="+mj-lt"/>
                <a:cs typeface="Poppins Light"/>
              </a:rPr>
              <a:t>The Board consists of </a:t>
            </a:r>
            <a:r>
              <a:rPr lang="en-GB" sz="2000">
                <a:solidFill>
                  <a:schemeClr val="tx1">
                    <a:lumMod val="90000"/>
                    <a:lumOff val="10000"/>
                  </a:schemeClr>
                </a:solidFill>
                <a:latin typeface="+mj-lt"/>
                <a:cs typeface="Poppins Light"/>
              </a:rPr>
              <a:t>representatives of its </a:t>
            </a:r>
            <a:r>
              <a:rPr lang="en-GB" sz="2000" kern="1200">
                <a:solidFill>
                  <a:schemeClr val="tx1">
                    <a:lumMod val="90000"/>
                    <a:lumOff val="10000"/>
                  </a:schemeClr>
                </a:solidFill>
                <a:latin typeface="+mj-lt"/>
                <a:cs typeface="Poppins"/>
              </a:rPr>
              <a:t>constituent councils </a:t>
            </a:r>
            <a:r>
              <a:rPr lang="en-GB" sz="2000" kern="1200">
                <a:solidFill>
                  <a:schemeClr val="tx1">
                    <a:lumMod val="90000"/>
                    <a:lumOff val="10000"/>
                  </a:schemeClr>
                </a:solidFill>
                <a:latin typeface="+mj-lt"/>
                <a:cs typeface="Poppins Light"/>
              </a:rPr>
              <a:t>who are its voting members, </a:t>
            </a:r>
            <a:r>
              <a:rPr lang="en-GB" sz="2000">
                <a:solidFill>
                  <a:schemeClr val="tx1">
                    <a:lumMod val="90000"/>
                    <a:lumOff val="10000"/>
                  </a:schemeClr>
                </a:solidFill>
                <a:latin typeface="+mj-lt"/>
                <a:cs typeface="Poppins Light"/>
              </a:rPr>
              <a:t>alongside partners and stakeholders chosen to support and inform its strategic agenda.</a:t>
            </a:r>
            <a:endParaRPr lang="en-GB">
              <a:solidFill>
                <a:schemeClr val="tx1">
                  <a:lumMod val="90000"/>
                  <a:lumOff val="10000"/>
                </a:schemeClr>
              </a:solidFill>
            </a:endParaRPr>
          </a:p>
          <a:p>
            <a:pPr marL="0" marR="0" lvl="0" indent="0" algn="just" defTabSz="914400" rtl="0">
              <a:lnSpc>
                <a:spcPct val="100000"/>
              </a:lnSpc>
              <a:spcBef>
                <a:spcPts val="0"/>
              </a:spcBef>
              <a:spcAft>
                <a:spcPts val="0"/>
              </a:spcAft>
              <a:buClrTx/>
              <a:buSzTx/>
              <a:buFontTx/>
              <a:buNone/>
              <a:tabLst/>
              <a:defRPr/>
            </a:pPr>
            <a:endParaRPr lang="en-GB" sz="2000" kern="1200">
              <a:solidFill>
                <a:schemeClr val="tx1">
                  <a:lumMod val="90000"/>
                  <a:lumOff val="10000"/>
                </a:schemeClr>
              </a:solidFill>
              <a:latin typeface="+mj-lt"/>
              <a:cs typeface="Poppins Light" panose="00000400000000000000" pitchFamily="2" charset="0"/>
            </a:endParaRPr>
          </a:p>
          <a:p>
            <a:pPr marL="0" indent="0" rtl="0">
              <a:spcAft>
                <a:spcPts val="0"/>
              </a:spcAft>
              <a:buNone/>
              <a:defRPr/>
            </a:pPr>
            <a:r>
              <a:rPr lang="en-GB" sz="2000">
                <a:solidFill>
                  <a:schemeClr val="tx1">
                    <a:lumMod val="90000"/>
                    <a:lumOff val="10000"/>
                  </a:schemeClr>
                </a:solidFill>
                <a:latin typeface="+mj-lt"/>
                <a:cs typeface="Poppins Light"/>
              </a:rPr>
              <a:t>In May 2028, the region will be asked to elect its first Mayor. Once elected they will have their own powers and functions aside form the Board, as well as act as the Chair of the Board.</a:t>
            </a:r>
            <a:endParaRPr lang="en-GB" sz="2000" kern="1200">
              <a:solidFill>
                <a:schemeClr val="tx1">
                  <a:lumMod val="90000"/>
                  <a:lumOff val="10000"/>
                </a:schemeClr>
              </a:solidFill>
              <a:latin typeface="+mj-lt"/>
              <a:cs typeface="Poppins Light"/>
            </a:endParaRPr>
          </a:p>
          <a:p>
            <a:pPr marL="95250" indent="0" algn="l">
              <a:spcAft>
                <a:spcPts val="1800"/>
              </a:spcAft>
              <a:buNone/>
            </a:pPr>
            <a:endParaRPr lang="en-GB" sz="2000">
              <a:solidFill>
                <a:schemeClr val="tx1">
                  <a:lumMod val="90000"/>
                  <a:lumOff val="10000"/>
                </a:schemeClr>
              </a:solidFill>
              <a:latin typeface="+mj-lt"/>
            </a:endParaRPr>
          </a:p>
        </p:txBody>
      </p:sp>
      <p:sp>
        <p:nvSpPr>
          <p:cNvPr id="7" name="Slide number">
            <a:extLst>
              <a:ext uri="{FF2B5EF4-FFF2-40B4-BE49-F238E27FC236}">
                <a16:creationId xmlns:a16="http://schemas.microsoft.com/office/drawing/2014/main" id="{4F3AF9DA-3607-CD6F-72B9-033BF780686B}"/>
              </a:ext>
            </a:extLst>
          </p:cNvPr>
          <p:cNvSpPr>
            <a:spLocks noGrp="1"/>
          </p:cNvSpPr>
          <p:nvPr>
            <p:ph type="sldNum" idx="92"/>
          </p:nvPr>
        </p:nvSpPr>
        <p:spPr>
          <a:prstGeom prst="rect">
            <a:avLst/>
          </a:prstGeom>
          <a:noFill/>
          <a:ln w="0">
            <a:noFill/>
            <a:prstDash val="solid"/>
          </a:ln>
        </p:spPr>
        <p:txBody>
          <a:bodyPr wrap="square" lIns="0" tIns="0" rIns="0" bIns="0" anchor="t">
            <a:noAutofit/>
          </a:bodyPr>
          <a:lstStyle/>
          <a:p>
            <a:pPr algn="r">
              <a:defRPr lang="en-GB" sz="1400">
                <a:solidFill>
                  <a:schemeClr val="tx2"/>
                </a:solidFill>
                <a:latin typeface="+mn-lt"/>
              </a:defRPr>
            </a:pPr>
            <a:fld id="{A5864593-67C5-4A92-843F-92BD2D162981}" type="slidenum">
              <a:rPr lang="en-GB" sz="1400">
                <a:latin typeface="+mn-lt"/>
              </a:rPr>
              <a:t>6</a:t>
            </a:fld>
            <a:endParaRPr lang="en-GB" sz="1400">
              <a:latin typeface="+mn-lt"/>
            </a:endParaRPr>
          </a:p>
        </p:txBody>
      </p:sp>
      <p:pic>
        <p:nvPicPr>
          <p:cNvPr id="13" name="Picture 12">
            <a:extLst>
              <a:ext uri="{FF2B5EF4-FFF2-40B4-BE49-F238E27FC236}">
                <a16:creationId xmlns:a16="http://schemas.microsoft.com/office/drawing/2014/main" id="{C9A44857-7FF9-8FC4-CCE9-DEEE5D112EB8}"/>
              </a:ext>
            </a:extLst>
          </p:cNvPr>
          <p:cNvPicPr>
            <a:picLocks noChangeAspect="1"/>
          </p:cNvPicPr>
          <p:nvPr/>
        </p:nvPicPr>
        <p:blipFill>
          <a:blip r:embed="rId3"/>
          <a:stretch>
            <a:fillRect/>
          </a:stretch>
        </p:blipFill>
        <p:spPr>
          <a:xfrm>
            <a:off x="6091818" y="2079056"/>
            <a:ext cx="5783622" cy="2588117"/>
          </a:xfrm>
          <a:prstGeom prst="rect">
            <a:avLst/>
          </a:prstGeom>
          <a:ln>
            <a:solidFill>
              <a:schemeClr val="accent1"/>
            </a:solidFill>
          </a:ln>
        </p:spPr>
      </p:pic>
    </p:spTree>
    <p:extLst>
      <p:ext uri="{BB962C8B-B14F-4D97-AF65-F5344CB8AC3E}">
        <p14:creationId xmlns:p14="http://schemas.microsoft.com/office/powerpoint/2010/main" val="2169305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AFD45-6D35-B6BE-B646-D06F2322B323}"/>
            </a:ext>
          </a:extLst>
        </p:cNvPr>
        <p:cNvGrpSpPr/>
        <p:nvPr/>
      </p:nvGrpSpPr>
      <p:grpSpPr>
        <a:xfrm>
          <a:off x="0" y="0"/>
          <a:ext cx="0" cy="0"/>
          <a:chOff x="0" y="0"/>
          <a:chExt cx="0" cy="0"/>
        </a:xfrm>
      </p:grpSpPr>
      <p:sp>
        <p:nvSpPr>
          <p:cNvPr id="4" name="Title">
            <a:extLst>
              <a:ext uri="{FF2B5EF4-FFF2-40B4-BE49-F238E27FC236}">
                <a16:creationId xmlns:a16="http://schemas.microsoft.com/office/drawing/2014/main" id="{20EE308A-77B1-2438-CA84-4D019A5712B6}"/>
              </a:ext>
            </a:extLst>
          </p:cNvPr>
          <p:cNvSpPr>
            <a:spLocks noGrp="1"/>
          </p:cNvSpPr>
          <p:nvPr>
            <p:ph type="title"/>
          </p:nvPr>
        </p:nvSpPr>
        <p:spPr>
          <a:xfrm>
            <a:off x="613408" y="1297202"/>
            <a:ext cx="10756557" cy="683741"/>
          </a:xfrm>
          <a:prstGeom prst="rect">
            <a:avLst/>
          </a:prstGeom>
          <a:noFill/>
          <a:ln w="0">
            <a:noFill/>
            <a:prstDash val="solid"/>
          </a:ln>
        </p:spPr>
        <p:txBody>
          <a:bodyPr wrap="square" lIns="0" tIns="0" rIns="0" bIns="0" anchor="t">
            <a:noAutofit/>
          </a:bodyPr>
          <a:lstStyle/>
          <a:p>
            <a:r>
              <a:rPr lang="en-GB"/>
              <a:t>How will the SBSA deliver?</a:t>
            </a:r>
            <a:endParaRPr lang="en-GB" b="1"/>
          </a:p>
        </p:txBody>
      </p:sp>
      <p:sp>
        <p:nvSpPr>
          <p:cNvPr id="5" name="Main content">
            <a:extLst>
              <a:ext uri="{FF2B5EF4-FFF2-40B4-BE49-F238E27FC236}">
                <a16:creationId xmlns:a16="http://schemas.microsoft.com/office/drawing/2014/main" id="{BA0B8289-14CD-1AA9-6EF2-C97F6C8391CC}"/>
              </a:ext>
            </a:extLst>
          </p:cNvPr>
          <p:cNvSpPr>
            <a:spLocks noGrp="1"/>
          </p:cNvSpPr>
          <p:nvPr>
            <p:ph type="body" idx="1"/>
          </p:nvPr>
        </p:nvSpPr>
        <p:spPr>
          <a:xfrm>
            <a:off x="613408" y="2377115"/>
            <a:ext cx="10968991" cy="3566485"/>
          </a:xfrm>
          <a:prstGeom prst="rect">
            <a:avLst/>
          </a:prstGeom>
          <a:noFill/>
          <a:ln w="0">
            <a:noFill/>
            <a:prstDash val="solid"/>
          </a:ln>
        </p:spPr>
        <p:txBody>
          <a:bodyPr wrap="square" lIns="0" tIns="0" rIns="0" bIns="0" anchor="t">
            <a:noAutofit/>
          </a:bodyPr>
          <a:lstStyle/>
          <a:p>
            <a:pPr marL="0" indent="0">
              <a:buNone/>
            </a:pPr>
            <a:r>
              <a:rPr lang="en-GB" sz="2400">
                <a:solidFill>
                  <a:schemeClr val="tx1">
                    <a:lumMod val="90000"/>
                    <a:lumOff val="10000"/>
                  </a:schemeClr>
                </a:solidFill>
              </a:rPr>
              <a:t>The government has granted the SBSA:</a:t>
            </a:r>
          </a:p>
          <a:p>
            <a:pPr lvl="0"/>
            <a:r>
              <a:rPr lang="en-GB" sz="2400">
                <a:solidFill>
                  <a:schemeClr val="tx1">
                    <a:lumMod val="90000"/>
                    <a:lumOff val="10000"/>
                  </a:schemeClr>
                </a:solidFill>
              </a:rPr>
              <a:t>A long-term investment fund totalling £1.14 billion, and</a:t>
            </a:r>
          </a:p>
          <a:p>
            <a:pPr lvl="0"/>
            <a:r>
              <a:rPr lang="en-GB" sz="2400">
                <a:solidFill>
                  <a:schemeClr val="tx1">
                    <a:lumMod val="90000"/>
                    <a:lumOff val="10000"/>
                  </a:schemeClr>
                </a:solidFill>
              </a:rPr>
              <a:t>£30.4 million over the next two years (before mayoral elections) for early investment in programmes that matter most to Sussex residents and businesses</a:t>
            </a:r>
          </a:p>
          <a:p>
            <a:pPr marL="95250" lvl="0" indent="0">
              <a:buNone/>
            </a:pPr>
            <a:r>
              <a:rPr lang="en-GB" sz="2400">
                <a:solidFill>
                  <a:schemeClr val="tx1">
                    <a:lumMod val="90000"/>
                    <a:lumOff val="10000"/>
                  </a:schemeClr>
                </a:solidFill>
              </a:rPr>
              <a:t>SBSA will also receive Government funding for the functions it undertakes. The Authority is developing a Sussex &amp; Brighton Prosperity Strategy to describe the overarching ambition and priorities as the focus for its work. </a:t>
            </a:r>
            <a:endParaRPr lang="en-GB" sz="2400">
              <a:solidFill>
                <a:schemeClr val="tx1">
                  <a:lumMod val="90000"/>
                  <a:lumOff val="10000"/>
                </a:schemeClr>
              </a:solidFill>
              <a:ea typeface="Aptos" panose="020B0004020202020204" pitchFamily="34" charset="0"/>
            </a:endParaRPr>
          </a:p>
        </p:txBody>
      </p:sp>
      <p:sp>
        <p:nvSpPr>
          <p:cNvPr id="7" name="Slide number">
            <a:extLst>
              <a:ext uri="{FF2B5EF4-FFF2-40B4-BE49-F238E27FC236}">
                <a16:creationId xmlns:a16="http://schemas.microsoft.com/office/drawing/2014/main" id="{462208A9-927D-29C6-B0A7-DE132565A787}"/>
              </a:ext>
            </a:extLst>
          </p:cNvPr>
          <p:cNvSpPr>
            <a:spLocks noGrp="1"/>
          </p:cNvSpPr>
          <p:nvPr>
            <p:ph type="sldNum" idx="92"/>
          </p:nvPr>
        </p:nvSpPr>
        <p:spPr>
          <a:prstGeom prst="rect">
            <a:avLst/>
          </a:prstGeom>
          <a:noFill/>
          <a:ln w="0">
            <a:noFill/>
            <a:prstDash val="solid"/>
          </a:ln>
        </p:spPr>
        <p:txBody>
          <a:bodyPr wrap="square" lIns="0" tIns="0" rIns="0" bIns="0" anchor="t">
            <a:noAutofit/>
          </a:bodyPr>
          <a:lstStyle/>
          <a:p>
            <a:pPr algn="r">
              <a:defRPr lang="en-GB" sz="1400">
                <a:solidFill>
                  <a:schemeClr val="tx2"/>
                </a:solidFill>
                <a:latin typeface="+mn-lt"/>
              </a:defRPr>
            </a:pPr>
            <a:fld id="{A5864593-67C5-4A92-843F-92BD2D162981}" type="slidenum">
              <a:rPr lang="en-GB" sz="1400">
                <a:latin typeface="+mn-lt"/>
              </a:rPr>
              <a:t>7</a:t>
            </a:fld>
            <a:endParaRPr lang="en-GB" sz="1400">
              <a:latin typeface="+mn-lt"/>
            </a:endParaRPr>
          </a:p>
        </p:txBody>
      </p:sp>
    </p:spTree>
    <p:extLst>
      <p:ext uri="{BB962C8B-B14F-4D97-AF65-F5344CB8AC3E}">
        <p14:creationId xmlns:p14="http://schemas.microsoft.com/office/powerpoint/2010/main" val="1928793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320F1-C28D-6D4D-D6DE-A5F4B5139F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0E18CD-2A75-0355-E539-54DC64B5980C}"/>
              </a:ext>
            </a:extLst>
          </p:cNvPr>
          <p:cNvSpPr>
            <a:spLocks noGrp="1"/>
          </p:cNvSpPr>
          <p:nvPr>
            <p:ph type="ctrTitle"/>
          </p:nvPr>
        </p:nvSpPr>
        <p:spPr/>
        <p:txBody>
          <a:bodyPr/>
          <a:lstStyle/>
          <a:p>
            <a:r>
              <a:rPr lang="en-GB"/>
              <a:t>Prosperity Strategy</a:t>
            </a:r>
          </a:p>
        </p:txBody>
      </p:sp>
      <p:sp>
        <p:nvSpPr>
          <p:cNvPr id="4" name="Date Placeholder 3">
            <a:extLst>
              <a:ext uri="{FF2B5EF4-FFF2-40B4-BE49-F238E27FC236}">
                <a16:creationId xmlns:a16="http://schemas.microsoft.com/office/drawing/2014/main" id="{69A7E4E4-4FF0-3BE3-36D3-C6F6A96138D0}"/>
              </a:ext>
            </a:extLst>
          </p:cNvPr>
          <p:cNvSpPr>
            <a:spLocks noGrp="1"/>
          </p:cNvSpPr>
          <p:nvPr>
            <p:ph type="dt" sz="half" idx="10"/>
          </p:nvPr>
        </p:nvSpPr>
        <p:spPr/>
        <p:txBody>
          <a:bodyPr/>
          <a:lstStyle/>
          <a:p>
            <a:endParaRPr lang="en-GB"/>
          </a:p>
        </p:txBody>
      </p:sp>
      <p:sp>
        <p:nvSpPr>
          <p:cNvPr id="6" name="Slide Number Placeholder 5">
            <a:extLst>
              <a:ext uri="{FF2B5EF4-FFF2-40B4-BE49-F238E27FC236}">
                <a16:creationId xmlns:a16="http://schemas.microsoft.com/office/drawing/2014/main" id="{0A622508-ED7C-C07D-4FD4-7416F3DCF396}"/>
              </a:ext>
            </a:extLst>
          </p:cNvPr>
          <p:cNvSpPr>
            <a:spLocks noGrp="1"/>
          </p:cNvSpPr>
          <p:nvPr>
            <p:ph type="sldNum" sz="quarter" idx="12"/>
          </p:nvPr>
        </p:nvSpPr>
        <p:spPr/>
        <p:txBody>
          <a:bodyPr/>
          <a:lstStyle/>
          <a:p>
            <a:fld id="{021C6AE6-284F-40CC-B664-805FF7E83BD0}" type="slidenum">
              <a:rPr lang="en-GB" smtClean="0"/>
              <a:pPr/>
              <a:t>8</a:t>
            </a:fld>
            <a:endParaRPr lang="en-GB"/>
          </a:p>
        </p:txBody>
      </p:sp>
    </p:spTree>
    <p:extLst>
      <p:ext uri="{BB962C8B-B14F-4D97-AF65-F5344CB8AC3E}">
        <p14:creationId xmlns:p14="http://schemas.microsoft.com/office/powerpoint/2010/main" val="2491007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A1611-6E2E-7D21-349B-48104FD17088}"/>
            </a:ext>
          </a:extLst>
        </p:cNvPr>
        <p:cNvGrpSpPr/>
        <p:nvPr/>
      </p:nvGrpSpPr>
      <p:grpSpPr>
        <a:xfrm>
          <a:off x="0" y="0"/>
          <a:ext cx="0" cy="0"/>
          <a:chOff x="0" y="0"/>
          <a:chExt cx="0" cy="0"/>
        </a:xfrm>
      </p:grpSpPr>
      <p:sp>
        <p:nvSpPr>
          <p:cNvPr id="4" name="Title">
            <a:extLst>
              <a:ext uri="{FF2B5EF4-FFF2-40B4-BE49-F238E27FC236}">
                <a16:creationId xmlns:a16="http://schemas.microsoft.com/office/drawing/2014/main" id="{577F0BD5-8241-7088-8202-0D297E0DAB4E}"/>
              </a:ext>
            </a:extLst>
          </p:cNvPr>
          <p:cNvSpPr>
            <a:spLocks noGrp="1"/>
          </p:cNvSpPr>
          <p:nvPr>
            <p:ph type="title"/>
          </p:nvPr>
        </p:nvSpPr>
        <p:spPr>
          <a:xfrm>
            <a:off x="609600" y="1323460"/>
            <a:ext cx="10972800" cy="1363362"/>
          </a:xfrm>
          <a:prstGeom prst="rect">
            <a:avLst/>
          </a:prstGeom>
          <a:noFill/>
          <a:ln w="0">
            <a:noFill/>
            <a:prstDash val="solid"/>
          </a:ln>
        </p:spPr>
        <p:txBody>
          <a:bodyPr wrap="square" lIns="0" tIns="0" rIns="0" bIns="0" anchor="t">
            <a:noAutofit/>
          </a:bodyPr>
          <a:lstStyle/>
          <a:p>
            <a:r>
              <a:rPr lang="en-GB"/>
              <a:t>Prosperity Strategy – what, why, how, who, when? </a:t>
            </a:r>
            <a:endParaRPr lang="en-GB" b="1"/>
          </a:p>
        </p:txBody>
      </p:sp>
      <p:graphicFrame>
        <p:nvGraphicFramePr>
          <p:cNvPr id="2" name="Diagram 1">
            <a:extLst>
              <a:ext uri="{FF2B5EF4-FFF2-40B4-BE49-F238E27FC236}">
                <a16:creationId xmlns:a16="http://schemas.microsoft.com/office/drawing/2014/main" id="{4BE03327-5090-34EB-120F-5857E3429C79}"/>
              </a:ext>
            </a:extLst>
          </p:cNvPr>
          <p:cNvGraphicFramePr/>
          <p:nvPr>
            <p:extLst>
              <p:ext uri="{D42A27DB-BD31-4B8C-83A1-F6EECF244321}">
                <p14:modId xmlns:p14="http://schemas.microsoft.com/office/powerpoint/2010/main" val="63678517"/>
              </p:ext>
            </p:extLst>
          </p:nvPr>
        </p:nvGraphicFramePr>
        <p:xfrm>
          <a:off x="609600" y="2872173"/>
          <a:ext cx="10976919" cy="30714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lide number">
            <a:extLst>
              <a:ext uri="{FF2B5EF4-FFF2-40B4-BE49-F238E27FC236}">
                <a16:creationId xmlns:a16="http://schemas.microsoft.com/office/drawing/2014/main" id="{6AAFE1A7-CB19-21B7-08C9-D30D9813E636}"/>
              </a:ext>
            </a:extLst>
          </p:cNvPr>
          <p:cNvSpPr>
            <a:spLocks noGrp="1"/>
          </p:cNvSpPr>
          <p:nvPr>
            <p:ph type="sldNum" idx="92"/>
          </p:nvPr>
        </p:nvSpPr>
        <p:spPr>
          <a:prstGeom prst="rect">
            <a:avLst/>
          </a:prstGeom>
          <a:noFill/>
          <a:ln w="0">
            <a:noFill/>
            <a:prstDash val="solid"/>
          </a:ln>
        </p:spPr>
        <p:txBody>
          <a:bodyPr wrap="square" lIns="0" tIns="0" rIns="0" bIns="0" anchor="t">
            <a:noAutofit/>
          </a:bodyPr>
          <a:lstStyle/>
          <a:p>
            <a:pPr algn="r">
              <a:defRPr lang="en-GB" sz="1400">
                <a:solidFill>
                  <a:schemeClr val="tx2"/>
                </a:solidFill>
                <a:latin typeface="+mn-lt"/>
              </a:defRPr>
            </a:pPr>
            <a:fld id="{A5864593-67C5-4A92-843F-92BD2D162981}" type="slidenum">
              <a:rPr lang="en-GB" sz="1400">
                <a:latin typeface="+mn-lt"/>
              </a:rPr>
              <a:t>9</a:t>
            </a:fld>
            <a:endParaRPr lang="en-GB" sz="1400">
              <a:latin typeface="+mn-lt"/>
            </a:endParaRPr>
          </a:p>
        </p:txBody>
      </p:sp>
    </p:spTree>
    <p:extLst>
      <p:ext uri="{BB962C8B-B14F-4D97-AF65-F5344CB8AC3E}">
        <p14:creationId xmlns:p14="http://schemas.microsoft.com/office/powerpoint/2010/main" val="1089863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F7477-667A-BCCF-6B9B-BDB0486210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0C2E1-3495-3EE2-50BB-A35620FE983D}"/>
              </a:ext>
            </a:extLst>
          </p:cNvPr>
          <p:cNvSpPr>
            <a:spLocks noGrp="1"/>
          </p:cNvSpPr>
          <p:nvPr>
            <p:ph type="ctrTitle"/>
          </p:nvPr>
        </p:nvSpPr>
        <p:spPr/>
        <p:txBody>
          <a:bodyPr>
            <a:normAutofit fontScale="90000"/>
          </a:bodyPr>
          <a:lstStyle/>
          <a:p>
            <a:r>
              <a:rPr lang="en-GB"/>
              <a:t>Other Priority areas of work for SBSA</a:t>
            </a:r>
          </a:p>
        </p:txBody>
      </p:sp>
      <p:sp>
        <p:nvSpPr>
          <p:cNvPr id="4" name="Date Placeholder 3">
            <a:extLst>
              <a:ext uri="{FF2B5EF4-FFF2-40B4-BE49-F238E27FC236}">
                <a16:creationId xmlns:a16="http://schemas.microsoft.com/office/drawing/2014/main" id="{0AD256D0-56E5-33ED-C64E-ACA693B19422}"/>
              </a:ext>
            </a:extLst>
          </p:cNvPr>
          <p:cNvSpPr>
            <a:spLocks noGrp="1"/>
          </p:cNvSpPr>
          <p:nvPr>
            <p:ph type="dt" sz="half" idx="10"/>
          </p:nvPr>
        </p:nvSpPr>
        <p:spPr/>
        <p:txBody>
          <a:bodyPr/>
          <a:lstStyle/>
          <a:p>
            <a:endParaRPr lang="en-GB"/>
          </a:p>
        </p:txBody>
      </p:sp>
      <p:sp>
        <p:nvSpPr>
          <p:cNvPr id="6" name="Slide Number Placeholder 5">
            <a:extLst>
              <a:ext uri="{FF2B5EF4-FFF2-40B4-BE49-F238E27FC236}">
                <a16:creationId xmlns:a16="http://schemas.microsoft.com/office/drawing/2014/main" id="{F4F3CCBA-6607-9D2C-3A65-47C26D8244D3}"/>
              </a:ext>
            </a:extLst>
          </p:cNvPr>
          <p:cNvSpPr>
            <a:spLocks noGrp="1"/>
          </p:cNvSpPr>
          <p:nvPr>
            <p:ph type="sldNum" sz="quarter" idx="12"/>
          </p:nvPr>
        </p:nvSpPr>
        <p:spPr/>
        <p:txBody>
          <a:bodyPr/>
          <a:lstStyle/>
          <a:p>
            <a:fld id="{021C6AE6-284F-40CC-B664-805FF7E83BD0}" type="slidenum">
              <a:rPr lang="en-GB" smtClean="0"/>
              <a:pPr/>
              <a:t>10</a:t>
            </a:fld>
            <a:endParaRPr lang="en-GB"/>
          </a:p>
        </p:txBody>
      </p:sp>
    </p:spTree>
    <p:extLst>
      <p:ext uri="{BB962C8B-B14F-4D97-AF65-F5344CB8AC3E}">
        <p14:creationId xmlns:p14="http://schemas.microsoft.com/office/powerpoint/2010/main" val="279228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EEFFD-D2D1-350E-3AC7-B5C33C17F1C5}"/>
              </a:ext>
            </a:extLst>
          </p:cNvPr>
          <p:cNvSpPr>
            <a:spLocks noGrp="1"/>
          </p:cNvSpPr>
          <p:nvPr>
            <p:ph type="title"/>
          </p:nvPr>
        </p:nvSpPr>
        <p:spPr>
          <a:xfrm>
            <a:off x="609600" y="1323975"/>
            <a:ext cx="10972800" cy="696849"/>
          </a:xfrm>
        </p:spPr>
        <p:txBody>
          <a:bodyPr/>
          <a:lstStyle/>
          <a:p>
            <a:r>
              <a:rPr lang="en-GB"/>
              <a:t>Bus Reform Study</a:t>
            </a:r>
          </a:p>
        </p:txBody>
      </p:sp>
      <p:sp>
        <p:nvSpPr>
          <p:cNvPr id="3" name="Text Placeholder 2">
            <a:extLst>
              <a:ext uri="{FF2B5EF4-FFF2-40B4-BE49-F238E27FC236}">
                <a16:creationId xmlns:a16="http://schemas.microsoft.com/office/drawing/2014/main" id="{3DBCC567-717F-79EE-A964-8C846143B8CB}"/>
              </a:ext>
            </a:extLst>
          </p:cNvPr>
          <p:cNvSpPr>
            <a:spLocks noGrp="1"/>
          </p:cNvSpPr>
          <p:nvPr>
            <p:ph type="body" idx="1"/>
          </p:nvPr>
        </p:nvSpPr>
        <p:spPr>
          <a:xfrm>
            <a:off x="607541" y="2206175"/>
            <a:ext cx="10980007" cy="3670750"/>
          </a:xfrm>
        </p:spPr>
        <p:txBody>
          <a:bodyPr/>
          <a:lstStyle/>
          <a:p>
            <a:pPr>
              <a:buFont typeface="Arial" panose="020B0604020202020204" pitchFamily="34" charset="0"/>
              <a:buChar char="•"/>
            </a:pPr>
            <a:r>
              <a:rPr lang="en-GB" sz="2000">
                <a:solidFill>
                  <a:schemeClr val="tx1">
                    <a:lumMod val="90000"/>
                    <a:lumOff val="10000"/>
                  </a:schemeClr>
                </a:solidFill>
              </a:rPr>
              <a:t>We are launching a Bus Reform study for the Sussex and Brighton area, following receipt of £564k from the Department for Transport for this purpose. The study will consider the full range of potential operating models and options available to improve bus services across our area, including, but not limited to, bus franchising. No decisions have been made about any future model, and the purpose of the study is to develop a robust evidence base to help inform future choices.</a:t>
            </a:r>
          </a:p>
          <a:p>
            <a:pPr>
              <a:buFont typeface="Arial" panose="020B0604020202020204" pitchFamily="34" charset="0"/>
              <a:buChar char="•"/>
            </a:pPr>
            <a:r>
              <a:rPr lang="en-GB" sz="2000">
                <a:solidFill>
                  <a:schemeClr val="tx1">
                    <a:lumMod val="90000"/>
                    <a:lumOff val="10000"/>
                  </a:schemeClr>
                </a:solidFill>
              </a:rPr>
              <a:t> A key principle of this work will be engagement. We recognise the vital role that bus operators play in delivering services across Sussex and Brighton, and we are committed to working closely with you throughout the process. The study will involve extensive engagement with operators, alongside local authorities, passenger groups, stakeholders, service users and the wider public.</a:t>
            </a:r>
          </a:p>
          <a:p>
            <a:pPr marL="0" indent="0">
              <a:buNone/>
            </a:pPr>
            <a:endParaRPr lang="en-GB"/>
          </a:p>
        </p:txBody>
      </p:sp>
      <p:sp>
        <p:nvSpPr>
          <p:cNvPr id="5" name="Slide Number Placeholder 4">
            <a:extLst>
              <a:ext uri="{FF2B5EF4-FFF2-40B4-BE49-F238E27FC236}">
                <a16:creationId xmlns:a16="http://schemas.microsoft.com/office/drawing/2014/main" id="{6028079D-9D44-BA76-5792-7B769ABE5BD2}"/>
              </a:ext>
            </a:extLst>
          </p:cNvPr>
          <p:cNvSpPr>
            <a:spLocks noGrp="1"/>
          </p:cNvSpPr>
          <p:nvPr>
            <p:ph type="sldNum" idx="92"/>
          </p:nvPr>
        </p:nvSpPr>
        <p:spPr/>
        <p:txBody>
          <a:bodyPr/>
          <a:lstStyle/>
          <a:p>
            <a:pPr marL="0" indent="0" algn="r">
              <a:buNone/>
              <a:defRPr lang="en-GB" sz="1400">
                <a:solidFill>
                  <a:schemeClr val="tx2"/>
                </a:solidFill>
                <a:latin typeface="+mn-lt"/>
              </a:defRPr>
            </a:pPr>
            <a:fld id="{79819DA1-1EE3-468E-B75A-D364A7105AFE}" type="slidenum">
              <a:rPr lang="en-GB" sz="1400" smtClean="0">
                <a:latin typeface="+mn-lt"/>
              </a:rPr>
              <a:t>11</a:t>
            </a:fld>
            <a:endParaRPr lang="en-GB" sz="1400">
              <a:latin typeface="+mn-lt"/>
            </a:endParaRPr>
          </a:p>
        </p:txBody>
      </p:sp>
    </p:spTree>
    <p:extLst>
      <p:ext uri="{BB962C8B-B14F-4D97-AF65-F5344CB8AC3E}">
        <p14:creationId xmlns:p14="http://schemas.microsoft.com/office/powerpoint/2010/main" val="193770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AB2B7-5287-B5DC-5CE4-7324FE79CDCF}"/>
              </a:ext>
            </a:extLst>
          </p:cNvPr>
          <p:cNvSpPr>
            <a:spLocks noGrp="1"/>
          </p:cNvSpPr>
          <p:nvPr>
            <p:ph type="title"/>
          </p:nvPr>
        </p:nvSpPr>
        <p:spPr/>
        <p:txBody>
          <a:bodyPr/>
          <a:lstStyle/>
          <a:p>
            <a:r>
              <a:rPr lang="en-GB"/>
              <a:t>Adult Skills Funding</a:t>
            </a:r>
          </a:p>
        </p:txBody>
      </p:sp>
      <p:sp>
        <p:nvSpPr>
          <p:cNvPr id="3" name="Text Placeholder 2">
            <a:extLst>
              <a:ext uri="{FF2B5EF4-FFF2-40B4-BE49-F238E27FC236}">
                <a16:creationId xmlns:a16="http://schemas.microsoft.com/office/drawing/2014/main" id="{9FAD5D4F-9644-10D5-7C3C-703A7AB32B5E}"/>
              </a:ext>
            </a:extLst>
          </p:cNvPr>
          <p:cNvSpPr>
            <a:spLocks noGrp="1"/>
          </p:cNvSpPr>
          <p:nvPr>
            <p:ph type="body" idx="1"/>
          </p:nvPr>
        </p:nvSpPr>
        <p:spPr>
          <a:xfrm>
            <a:off x="613308" y="2343396"/>
            <a:ext cx="10969709" cy="3938532"/>
          </a:xfrm>
        </p:spPr>
        <p:txBody>
          <a:bodyPr/>
          <a:lstStyle/>
          <a:p>
            <a:pPr>
              <a:buFont typeface="Arial" panose="020B0604020202020204" pitchFamily="34" charset="0"/>
              <a:buChar char="•"/>
            </a:pPr>
            <a:r>
              <a:rPr lang="en-GB" sz="2300">
                <a:solidFill>
                  <a:schemeClr val="tx1">
                    <a:lumMod val="90000"/>
                    <a:lumOff val="10000"/>
                  </a:schemeClr>
                </a:solidFill>
              </a:rPr>
              <a:t>SBSA will become responsible for adult skills funding aimed at 19+ learners from August 2027.</a:t>
            </a:r>
          </a:p>
          <a:p>
            <a:pPr>
              <a:buFont typeface="Arial" panose="020B0604020202020204" pitchFamily="34" charset="0"/>
              <a:buChar char="•"/>
            </a:pPr>
            <a:r>
              <a:rPr lang="en-GB" sz="2300">
                <a:solidFill>
                  <a:schemeClr val="tx1">
                    <a:lumMod val="90000"/>
                    <a:lumOff val="10000"/>
                  </a:schemeClr>
                </a:solidFill>
              </a:rPr>
              <a:t>Engagement is currently underway on the Adult Skills Fund Strategic Skills Plan Strategy, setting out plans on how SBSA will commission it.</a:t>
            </a:r>
          </a:p>
          <a:p>
            <a:pPr>
              <a:buFont typeface="Arial" panose="020B0604020202020204" pitchFamily="34" charset="0"/>
              <a:buChar char="•"/>
            </a:pPr>
            <a:r>
              <a:rPr lang="en-GB" sz="2300">
                <a:solidFill>
                  <a:schemeClr val="tx1">
                    <a:lumMod val="90000"/>
                    <a:lumOff val="10000"/>
                  </a:schemeClr>
                </a:solidFill>
              </a:rPr>
              <a:t>Following confirmation of Plan with DWP, work will begin on implementing the Plan in early 2027.</a:t>
            </a:r>
          </a:p>
          <a:p>
            <a:pPr>
              <a:buFont typeface="Arial" panose="020B0604020202020204" pitchFamily="34" charset="0"/>
              <a:buChar char="•"/>
            </a:pPr>
            <a:r>
              <a:rPr lang="en-GB" sz="2300">
                <a:solidFill>
                  <a:schemeClr val="tx1">
                    <a:lumMod val="90000"/>
                    <a:lumOff val="10000"/>
                  </a:schemeClr>
                </a:solidFill>
              </a:rPr>
              <a:t>Government has declared that further devolution will follow in relation to 14+ technical qualifications and greater control over 16-19 year old provision and employment support.</a:t>
            </a:r>
          </a:p>
          <a:p>
            <a:pPr>
              <a:buFont typeface="Arial" panose="020B0604020202020204" pitchFamily="34" charset="0"/>
              <a:buChar char="•"/>
            </a:pPr>
            <a:endParaRPr lang="en-GB"/>
          </a:p>
        </p:txBody>
      </p:sp>
      <p:sp>
        <p:nvSpPr>
          <p:cNvPr id="5" name="Slide Number Placeholder 4">
            <a:extLst>
              <a:ext uri="{FF2B5EF4-FFF2-40B4-BE49-F238E27FC236}">
                <a16:creationId xmlns:a16="http://schemas.microsoft.com/office/drawing/2014/main" id="{ED4551FB-6A77-394F-11F7-1767F159A905}"/>
              </a:ext>
            </a:extLst>
          </p:cNvPr>
          <p:cNvSpPr>
            <a:spLocks noGrp="1"/>
          </p:cNvSpPr>
          <p:nvPr>
            <p:ph type="sldNum" idx="92"/>
          </p:nvPr>
        </p:nvSpPr>
        <p:spPr/>
        <p:txBody>
          <a:bodyPr/>
          <a:lstStyle/>
          <a:p>
            <a:pPr marL="0" indent="0" algn="r">
              <a:buNone/>
              <a:defRPr lang="en-GB" sz="1400">
                <a:solidFill>
                  <a:schemeClr val="tx2"/>
                </a:solidFill>
                <a:latin typeface="+mn-lt"/>
              </a:defRPr>
            </a:pPr>
            <a:fld id="{79819DA1-1EE3-468E-B75A-D364A7105AFE}" type="slidenum">
              <a:rPr lang="en-GB" sz="1400" smtClean="0">
                <a:latin typeface="+mn-lt"/>
              </a:rPr>
              <a:t>12</a:t>
            </a:fld>
            <a:endParaRPr lang="en-GB" sz="1400">
              <a:latin typeface="+mn-lt"/>
            </a:endParaRPr>
          </a:p>
        </p:txBody>
      </p:sp>
    </p:spTree>
    <p:extLst>
      <p:ext uri="{BB962C8B-B14F-4D97-AF65-F5344CB8AC3E}">
        <p14:creationId xmlns:p14="http://schemas.microsoft.com/office/powerpoint/2010/main" val="4226115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A173A-CC2F-44C2-59E6-EB315AE91039}"/>
              </a:ext>
            </a:extLst>
          </p:cNvPr>
          <p:cNvSpPr>
            <a:spLocks noGrp="1"/>
          </p:cNvSpPr>
          <p:nvPr>
            <p:ph type="title"/>
          </p:nvPr>
        </p:nvSpPr>
        <p:spPr>
          <a:xfrm>
            <a:off x="609600" y="1323975"/>
            <a:ext cx="10972800" cy="724930"/>
          </a:xfrm>
        </p:spPr>
        <p:txBody>
          <a:bodyPr/>
          <a:lstStyle/>
          <a:p>
            <a:r>
              <a:rPr lang="en-GB"/>
              <a:t>Spatial Development Strategy</a:t>
            </a:r>
          </a:p>
        </p:txBody>
      </p:sp>
      <p:sp>
        <p:nvSpPr>
          <p:cNvPr id="3" name="Text Placeholder 2">
            <a:extLst>
              <a:ext uri="{FF2B5EF4-FFF2-40B4-BE49-F238E27FC236}">
                <a16:creationId xmlns:a16="http://schemas.microsoft.com/office/drawing/2014/main" id="{F06FD631-54DB-C6BB-5EBE-1387069F331D}"/>
              </a:ext>
            </a:extLst>
          </p:cNvPr>
          <p:cNvSpPr>
            <a:spLocks noGrp="1"/>
          </p:cNvSpPr>
          <p:nvPr>
            <p:ph type="body" idx="1"/>
          </p:nvPr>
        </p:nvSpPr>
        <p:spPr>
          <a:xfrm>
            <a:off x="605996" y="2324862"/>
            <a:ext cx="10980008" cy="3554730"/>
          </a:xfrm>
        </p:spPr>
        <p:txBody>
          <a:bodyPr/>
          <a:lstStyle/>
          <a:p>
            <a:pPr marL="0" indent="0">
              <a:buNone/>
            </a:pPr>
            <a:r>
              <a:rPr lang="en-GB" sz="2400">
                <a:solidFill>
                  <a:schemeClr val="tx1">
                    <a:lumMod val="90000"/>
                    <a:lumOff val="10000"/>
                  </a:schemeClr>
                </a:solidFill>
              </a:rPr>
              <a:t>SBSA is expected to have a legally adopted Spatial Development Strategy by end of 2029.</a:t>
            </a:r>
          </a:p>
          <a:p>
            <a:pPr marL="0" indent="0">
              <a:buNone/>
            </a:pPr>
            <a:r>
              <a:rPr lang="en-GB" sz="2400">
                <a:solidFill>
                  <a:schemeClr val="tx1">
                    <a:lumMod val="90000"/>
                    <a:lumOff val="10000"/>
                  </a:schemeClr>
                </a:solidFill>
              </a:rPr>
              <a:t>This would be a high level document setting out spatial ambitions for housing and infrastructure for the next 25-30 years.</a:t>
            </a:r>
          </a:p>
          <a:p>
            <a:pPr marL="0" indent="0">
              <a:buNone/>
            </a:pPr>
            <a:r>
              <a:rPr lang="en-GB" sz="2400">
                <a:solidFill>
                  <a:schemeClr val="tx1">
                    <a:lumMod val="90000"/>
                    <a:lumOff val="10000"/>
                  </a:schemeClr>
                </a:solidFill>
              </a:rPr>
              <a:t>To begin this process, a significant programme of evidence collection and analysis is beginning working with all 14 Local Planning Authorities in Sussex including South Downs National Park.</a:t>
            </a:r>
          </a:p>
        </p:txBody>
      </p:sp>
      <p:sp>
        <p:nvSpPr>
          <p:cNvPr id="5" name="Slide Number Placeholder 4">
            <a:extLst>
              <a:ext uri="{FF2B5EF4-FFF2-40B4-BE49-F238E27FC236}">
                <a16:creationId xmlns:a16="http://schemas.microsoft.com/office/drawing/2014/main" id="{F5E9053F-E591-0897-61B3-4C6909A2D12F}"/>
              </a:ext>
            </a:extLst>
          </p:cNvPr>
          <p:cNvSpPr>
            <a:spLocks noGrp="1"/>
          </p:cNvSpPr>
          <p:nvPr>
            <p:ph type="sldNum" idx="92"/>
          </p:nvPr>
        </p:nvSpPr>
        <p:spPr/>
        <p:txBody>
          <a:bodyPr/>
          <a:lstStyle/>
          <a:p>
            <a:pPr marL="0" indent="0" algn="r">
              <a:buNone/>
              <a:defRPr lang="en-GB" sz="1400">
                <a:solidFill>
                  <a:schemeClr val="tx2"/>
                </a:solidFill>
                <a:latin typeface="+mn-lt"/>
              </a:defRPr>
            </a:pPr>
            <a:fld id="{79819DA1-1EE3-468E-B75A-D364A7105AFE}" type="slidenum">
              <a:rPr lang="en-GB" sz="1400" smtClean="0">
                <a:latin typeface="+mn-lt"/>
              </a:rPr>
              <a:t>13</a:t>
            </a:fld>
            <a:endParaRPr lang="en-GB" sz="1400">
              <a:latin typeface="+mn-lt"/>
            </a:endParaRPr>
          </a:p>
        </p:txBody>
      </p:sp>
    </p:spTree>
    <p:extLst>
      <p:ext uri="{BB962C8B-B14F-4D97-AF65-F5344CB8AC3E}">
        <p14:creationId xmlns:p14="http://schemas.microsoft.com/office/powerpoint/2010/main" val="950541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17458-6B95-8C43-8E74-A27F56A65629}"/>
              </a:ext>
            </a:extLst>
          </p:cNvPr>
          <p:cNvSpPr>
            <a:spLocks noGrp="1"/>
          </p:cNvSpPr>
          <p:nvPr>
            <p:ph type="title"/>
          </p:nvPr>
        </p:nvSpPr>
        <p:spPr/>
        <p:txBody>
          <a:bodyPr/>
          <a:lstStyle/>
          <a:p>
            <a:r>
              <a:rPr lang="en-GB"/>
              <a:t>Keeping in touch with SBSA</a:t>
            </a:r>
            <a:endParaRPr lang="en-US"/>
          </a:p>
        </p:txBody>
      </p:sp>
    </p:spTree>
    <p:extLst>
      <p:ext uri="{BB962C8B-B14F-4D97-AF65-F5344CB8AC3E}">
        <p14:creationId xmlns:p14="http://schemas.microsoft.com/office/powerpoint/2010/main" val="3180009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0690F-F190-1A57-F5FC-F17249A83724}"/>
              </a:ext>
            </a:extLst>
          </p:cNvPr>
          <p:cNvSpPr>
            <a:spLocks noGrp="1"/>
          </p:cNvSpPr>
          <p:nvPr>
            <p:ph type="title"/>
          </p:nvPr>
        </p:nvSpPr>
        <p:spPr>
          <a:xfrm>
            <a:off x="609600" y="1323975"/>
            <a:ext cx="10972800" cy="779145"/>
          </a:xfrm>
        </p:spPr>
        <p:txBody>
          <a:bodyPr/>
          <a:lstStyle/>
          <a:p>
            <a:r>
              <a:rPr lang="en-GB"/>
              <a:t>Ways to keep in touch with us</a:t>
            </a:r>
          </a:p>
        </p:txBody>
      </p:sp>
      <p:sp>
        <p:nvSpPr>
          <p:cNvPr id="3" name="Text Placeholder 2">
            <a:extLst>
              <a:ext uri="{FF2B5EF4-FFF2-40B4-BE49-F238E27FC236}">
                <a16:creationId xmlns:a16="http://schemas.microsoft.com/office/drawing/2014/main" id="{9DCBBCB1-B413-2C05-0DDD-B8EB14E3268D}"/>
              </a:ext>
            </a:extLst>
          </p:cNvPr>
          <p:cNvSpPr>
            <a:spLocks noGrp="1"/>
          </p:cNvSpPr>
          <p:nvPr>
            <p:ph type="body" idx="1"/>
          </p:nvPr>
        </p:nvSpPr>
        <p:spPr>
          <a:xfrm>
            <a:off x="609600" y="2103120"/>
            <a:ext cx="10599009" cy="3188589"/>
          </a:xfrm>
        </p:spPr>
        <p:txBody>
          <a:bodyPr/>
          <a:lstStyle/>
          <a:p>
            <a:pPr lvl="1"/>
            <a:r>
              <a:rPr lang="en-GB" sz="2800" dirty="0"/>
              <a:t>Visit our website </a:t>
            </a:r>
            <a:r>
              <a:rPr lang="en-GB" sz="2800" u="sng" dirty="0">
                <a:hlinkClick r:id="rId2"/>
              </a:rPr>
              <a:t>www.sussexandbrighton-cca.gov.uk</a:t>
            </a:r>
            <a:endParaRPr lang="en-GB" sz="2800" dirty="0"/>
          </a:p>
          <a:p>
            <a:pPr lvl="1"/>
            <a:r>
              <a:rPr lang="en-GB" sz="2800" dirty="0"/>
              <a:t>Sign up to newsletter by emailing </a:t>
            </a:r>
            <a:r>
              <a:rPr lang="en-GB" sz="2800" u="sng" dirty="0">
                <a:hlinkClick r:id="rId3"/>
              </a:rPr>
              <a:t>enquiries@sussexandbrighton-cca.gov.uk</a:t>
            </a:r>
            <a:r>
              <a:rPr lang="en-GB" sz="2800" dirty="0"/>
              <a:t> </a:t>
            </a:r>
          </a:p>
          <a:p>
            <a:pPr lvl="1"/>
            <a:r>
              <a:rPr lang="en-GB" sz="2800" dirty="0"/>
              <a:t>Our LinkedIn: </a:t>
            </a:r>
            <a:r>
              <a:rPr lang="en-GB" sz="2800" dirty="0">
                <a:hlinkClick r:id="rId4"/>
              </a:rPr>
              <a:t>https://www.linkedin.com/company/sussex-brighton-strategic-authority</a:t>
            </a:r>
            <a:endParaRPr lang="en-GB" sz="2800" dirty="0"/>
          </a:p>
          <a:p>
            <a:pPr lvl="1"/>
            <a:r>
              <a:rPr lang="en-GB" sz="2800" dirty="0"/>
              <a:t>Our Facebook: </a:t>
            </a:r>
            <a:r>
              <a:rPr lang="en-GB" sz="2800" dirty="0">
                <a:hlinkClick r:id="rId5"/>
              </a:rPr>
              <a:t>https://www.facebook.com/people/Sussex-Brighton-Strategic-Authority/61591730062083/</a:t>
            </a:r>
            <a:endParaRPr lang="en-GB" sz="2800" dirty="0"/>
          </a:p>
          <a:p>
            <a:pPr lvl="1"/>
            <a:r>
              <a:rPr lang="en-GB" sz="2800" dirty="0"/>
              <a:t>Our Instagram: @sussexandbrighton </a:t>
            </a:r>
          </a:p>
          <a:p>
            <a:pPr lvl="1"/>
            <a:endParaRPr lang="en-GB" sz="2800" dirty="0"/>
          </a:p>
          <a:p>
            <a:endParaRPr lang="en-GB" dirty="0"/>
          </a:p>
        </p:txBody>
      </p:sp>
      <p:sp>
        <p:nvSpPr>
          <p:cNvPr id="5" name="Slide Number Placeholder 4">
            <a:extLst>
              <a:ext uri="{FF2B5EF4-FFF2-40B4-BE49-F238E27FC236}">
                <a16:creationId xmlns:a16="http://schemas.microsoft.com/office/drawing/2014/main" id="{E9C02B81-FF09-BB2D-F2B4-9E1BC1625D52}"/>
              </a:ext>
            </a:extLst>
          </p:cNvPr>
          <p:cNvSpPr>
            <a:spLocks noGrp="1"/>
          </p:cNvSpPr>
          <p:nvPr>
            <p:ph type="sldNum" idx="92"/>
          </p:nvPr>
        </p:nvSpPr>
        <p:spPr/>
        <p:txBody>
          <a:bodyPr/>
          <a:lstStyle/>
          <a:p>
            <a:pPr marL="0" indent="0" algn="r">
              <a:buNone/>
              <a:defRPr lang="en-GB" sz="1400">
                <a:solidFill>
                  <a:schemeClr val="tx2"/>
                </a:solidFill>
                <a:latin typeface="+mn-lt"/>
              </a:defRPr>
            </a:pPr>
            <a:fld id="{79819DA1-1EE3-468E-B75A-D364A7105AFE}" type="slidenum">
              <a:rPr lang="en-GB" sz="1400" smtClean="0">
                <a:latin typeface="+mn-lt"/>
              </a:rPr>
              <a:t>15</a:t>
            </a:fld>
            <a:endParaRPr lang="en-GB" sz="1400">
              <a:latin typeface="+mn-lt"/>
            </a:endParaRPr>
          </a:p>
        </p:txBody>
      </p:sp>
    </p:spTree>
    <p:extLst>
      <p:ext uri="{BB962C8B-B14F-4D97-AF65-F5344CB8AC3E}">
        <p14:creationId xmlns:p14="http://schemas.microsoft.com/office/powerpoint/2010/main" val="1752785681"/>
      </p:ext>
    </p:extLst>
  </p:cSld>
  <p:clrMapOvr>
    <a:masterClrMapping/>
  </p:clrMapOvr>
</p:sld>
</file>

<file path=ppt/theme/theme1.xml><?xml version="1.0" encoding="utf-8"?>
<a:theme xmlns:a="http://schemas.openxmlformats.org/drawingml/2006/main" name="SBSA Presentation Template">
  <a:themeElements>
    <a:clrScheme name="SBSA Interim">
      <a:dk1>
        <a:srgbClr val="222222"/>
      </a:dk1>
      <a:lt1>
        <a:srgbClr val="FFFFFF"/>
      </a:lt1>
      <a:dk2>
        <a:srgbClr val="5A5A5A"/>
      </a:dk2>
      <a:lt2>
        <a:srgbClr val="EEF4F6"/>
      </a:lt2>
      <a:accent1>
        <a:srgbClr val="156082"/>
      </a:accent1>
      <a:accent2>
        <a:srgbClr val="0F4761"/>
      </a:accent2>
      <a:accent3>
        <a:srgbClr val="437F99"/>
      </a:accent3>
      <a:accent4>
        <a:srgbClr val="739CAC"/>
      </a:accent4>
      <a:accent5>
        <a:srgbClr val="A7BEC8"/>
      </a:accent5>
      <a:accent6>
        <a:srgbClr val="5A5A5A"/>
      </a:accent6>
      <a:hlink>
        <a:srgbClr val="156082"/>
      </a:hlink>
      <a:folHlink>
        <a:srgbClr val="0F4761"/>
      </a:folHlink>
    </a:clrScheme>
    <a:fontScheme name="SBSA Interim Arial">
      <a:majorFont>
        <a:latin typeface="Arial"/>
        <a:ea typeface="Arial"/>
        <a:cs typeface="Arial"/>
      </a:majorFont>
      <a:minorFont>
        <a:latin typeface="Arial"/>
        <a:ea typeface="Arial"/>
        <a:cs typeface="Arial"/>
      </a:minorFont>
    </a:fontScheme>
    <a:fmtScheme name="SBSA Interim">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SBSA Interim">
      <a:dk1>
        <a:srgbClr val="222222"/>
      </a:dk1>
      <a:lt1>
        <a:srgbClr val="FFFFFF"/>
      </a:lt1>
      <a:dk2>
        <a:srgbClr val="5A5A5A"/>
      </a:dk2>
      <a:lt2>
        <a:srgbClr val="EEF4F6"/>
      </a:lt2>
      <a:accent1>
        <a:srgbClr val="156082"/>
      </a:accent1>
      <a:accent2>
        <a:srgbClr val="0F4761"/>
      </a:accent2>
      <a:accent3>
        <a:srgbClr val="437F99"/>
      </a:accent3>
      <a:accent4>
        <a:srgbClr val="739CAC"/>
      </a:accent4>
      <a:accent5>
        <a:srgbClr val="A7BEC8"/>
      </a:accent5>
      <a:accent6>
        <a:srgbClr val="5A5A5A"/>
      </a:accent6>
      <a:hlink>
        <a:srgbClr val="156082"/>
      </a:hlink>
      <a:folHlink>
        <a:srgbClr val="0F4761"/>
      </a:folHlink>
    </a:clrScheme>
    <a:fontScheme name="Office">
      <a:majorFont>
        <a:latin typeface="Calibri Light"/>
        <a:ea typeface="Calibri Light"/>
        <a:cs typeface="Calibri Light"/>
      </a:majorFont>
      <a:minorFont>
        <a:latin typeface="Calibri"/>
        <a:ea typeface="Calibri"/>
        <a:cs typeface="Calibri"/>
      </a:minorFont>
    </a:fontScheme>
    <a:fmtScheme name="SBSA Interim">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1BD43DE5EC07D459DDB320BDF95AFCA" ma:contentTypeVersion="12" ma:contentTypeDescription="Create a new document." ma:contentTypeScope="" ma:versionID="751dfa78db9d331482925c96168ae411">
  <xsd:schema xmlns:xsd="http://www.w3.org/2001/XMLSchema" xmlns:xs="http://www.w3.org/2001/XMLSchema" xmlns:p="http://schemas.microsoft.com/office/2006/metadata/properties" xmlns:ns2="6b3b903f-fb26-4d52-9835-ad8973eafad9" xmlns:ns3="93509e5c-ce0e-4c1d-875e-6bfef93cb6aa" targetNamespace="http://schemas.microsoft.com/office/2006/metadata/properties" ma:root="true" ma:fieldsID="0ccbe2b633234aeff99999369653f397" ns2:_="" ns3:_="">
    <xsd:import namespace="6b3b903f-fb26-4d52-9835-ad8973eafad9"/>
    <xsd:import namespace="93509e5c-ce0e-4c1d-875e-6bfef93cb6a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3b903f-fb26-4d52-9835-ad8973eafa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685cfc3-6d57-4d32-a9c6-53493ba1c7f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3509e5c-ce0e-4c1d-875e-6bfef93cb6aa"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8eed0413-ecff-4c15-ab1d-68c3220107f9}" ma:internalName="TaxCatchAll" ma:showField="CatchAllData" ma:web="93509e5c-ce0e-4c1d-875e-6bfef93cb6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b3b903f-fb26-4d52-9835-ad8973eafad9">
      <Terms xmlns="http://schemas.microsoft.com/office/infopath/2007/PartnerControls"/>
    </lcf76f155ced4ddcb4097134ff3c332f>
    <TaxCatchAll xmlns="93509e5c-ce0e-4c1d-875e-6bfef93cb6aa" xsi:nil="true"/>
  </documentManagement>
</p:properties>
</file>

<file path=customXml/itemProps1.xml><?xml version="1.0" encoding="utf-8"?>
<ds:datastoreItem xmlns:ds="http://schemas.openxmlformats.org/officeDocument/2006/customXml" ds:itemID="{60398004-4A46-4CF6-BB4E-2B16D3646D59}">
  <ds:schemaRefs>
    <ds:schemaRef ds:uri="http://schemas.microsoft.com/sharepoint/v3/contenttype/forms"/>
  </ds:schemaRefs>
</ds:datastoreItem>
</file>

<file path=customXml/itemProps2.xml><?xml version="1.0" encoding="utf-8"?>
<ds:datastoreItem xmlns:ds="http://schemas.openxmlformats.org/officeDocument/2006/customXml" ds:itemID="{B4E16A18-3172-45DD-A6CA-5A6F5B2ADCC0}">
  <ds:schemaRefs>
    <ds:schemaRef ds:uri="6b3b903f-fb26-4d52-9835-ad8973eafad9"/>
    <ds:schemaRef ds:uri="93509e5c-ce0e-4c1d-875e-6bfef93cb6a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DA1BCCF-2F66-40FF-A13D-ADB38D778520}">
  <ds:schemaRefs>
    <ds:schemaRef ds:uri="6b3b903f-fb26-4d52-9835-ad8973eafad9"/>
    <ds:schemaRef ds:uri="93509e5c-ce0e-4c1d-875e-6bfef93cb6a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TotalTime>
  <Words>1296</Words>
  <Application>Microsoft Office PowerPoint</Application>
  <PresentationFormat>Widescreen</PresentationFormat>
  <Paragraphs>132</Paragraphs>
  <Slides>15</Slides>
  <Notes>5</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Arial</vt:lpstr>
      <vt:lpstr>Calibri</vt:lpstr>
      <vt:lpstr>SBSA Presentation Template</vt:lpstr>
      <vt:lpstr>Update from Sussex and Brighton Strategic Authority</vt:lpstr>
      <vt:lpstr>Who are we?</vt:lpstr>
      <vt:lpstr>Who makes up the Board?</vt:lpstr>
      <vt:lpstr>What does the SBSA do?</vt:lpstr>
      <vt:lpstr>We are SBSA...</vt:lpstr>
      <vt:lpstr>How is the SBSA governed?</vt:lpstr>
      <vt:lpstr>How will the SBSA deliver?</vt:lpstr>
      <vt:lpstr>Prosperity Strategy</vt:lpstr>
      <vt:lpstr>Prosperity Strategy – what, why, how, who, when? </vt:lpstr>
      <vt:lpstr>Other Priority areas of work for SBSA</vt:lpstr>
      <vt:lpstr>Bus Reform Study</vt:lpstr>
      <vt:lpstr>Adult Skills Funding</vt:lpstr>
      <vt:lpstr>Spatial Development Strategy</vt:lpstr>
      <vt:lpstr>Keeping in touch with SBSA</vt:lpstr>
      <vt:lpstr>Ways to keep in touch with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SBSA Interim Presentation Examples</dc:title>
  <dc:creator>Sussex &amp; Brighton Strategic Authority</dc:creator>
  <dc:description>Interim SBSA presentation template. Version 0.1, 8 September 2026.</dc:description>
  <cp:lastModifiedBy>LDALC Secretary</cp:lastModifiedBy>
  <cp:revision>2</cp:revision>
  <dcterms:created xsi:type="dcterms:W3CDTF">2026-09-08T14:19:54Z</dcterms:created>
  <dcterms:modified xsi:type="dcterms:W3CDTF">2026-11-02T14:53:16Z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0x010100D1BD43DE5EC07D459DDB320BDF95AFCA</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